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 id="2147483790" r:id="rId2"/>
  </p:sldMasterIdLst>
  <p:notesMasterIdLst>
    <p:notesMasterId r:id="rId46"/>
  </p:notesMasterIdLst>
  <p:sldIdLst>
    <p:sldId id="272"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5" r:id="rId18"/>
    <p:sldId id="326" r:id="rId19"/>
    <p:sldId id="327" r:id="rId20"/>
    <p:sldId id="273" r:id="rId21"/>
    <p:sldId id="257" r:id="rId22"/>
    <p:sldId id="278" r:id="rId23"/>
    <p:sldId id="274" r:id="rId24"/>
    <p:sldId id="258" r:id="rId25"/>
    <p:sldId id="259" r:id="rId26"/>
    <p:sldId id="282" r:id="rId27"/>
    <p:sldId id="284" r:id="rId28"/>
    <p:sldId id="285" r:id="rId29"/>
    <p:sldId id="286" r:id="rId30"/>
    <p:sldId id="288" r:id="rId31"/>
    <p:sldId id="269" r:id="rId32"/>
    <p:sldId id="261" r:id="rId33"/>
    <p:sldId id="280" r:id="rId34"/>
    <p:sldId id="264" r:id="rId35"/>
    <p:sldId id="296" r:id="rId36"/>
    <p:sldId id="293" r:id="rId37"/>
    <p:sldId id="306" r:id="rId38"/>
    <p:sldId id="307" r:id="rId39"/>
    <p:sldId id="291" r:id="rId40"/>
    <p:sldId id="292" r:id="rId41"/>
    <p:sldId id="295" r:id="rId42"/>
    <p:sldId id="302" r:id="rId43"/>
    <p:sldId id="294" r:id="rId44"/>
    <p:sldId id="270" r:id="rId4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422"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17T13:56:09.669" idx="1">
    <p:pos x="777" y="1012"/>
    <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3EF2D2-8AC4-4FD5-867F-5213C92FF593}"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ru-RU"/>
        </a:p>
      </dgm:t>
    </dgm:pt>
    <dgm:pt modelId="{C7EFE017-B4E5-47DA-B150-382406878C39}">
      <dgm:prSet phldrT="[Текст]"/>
      <dgm:spPr>
        <a:solidFill>
          <a:schemeClr val="tx2">
            <a:lumMod val="60000"/>
            <a:lumOff val="40000"/>
          </a:schemeClr>
        </a:solidFill>
      </dgm:spPr>
      <dgm:t>
        <a:bodyPr/>
        <a:lstStyle/>
        <a:p>
          <a:r>
            <a:rPr lang="en-US" dirty="0" err="1"/>
            <a:t>N.Viner</a:t>
          </a:r>
          <a:r>
            <a:rPr lang="en-US" dirty="0"/>
            <a:t> </a:t>
          </a:r>
          <a:r>
            <a:rPr lang="en-US" dirty="0" err="1"/>
            <a:t>fikricha</a:t>
          </a:r>
          <a:r>
            <a:rPr lang="en-US" dirty="0"/>
            <a:t>, “</a:t>
          </a:r>
          <a:r>
            <a:rPr lang="en-US" dirty="0" err="1"/>
            <a:t>Axborot</a:t>
          </a:r>
          <a:r>
            <a:rPr lang="en-US" dirty="0"/>
            <a:t> – </a:t>
          </a:r>
          <a:r>
            <a:rPr lang="en-US" dirty="0" err="1"/>
            <a:t>tashqi</a:t>
          </a:r>
          <a:r>
            <a:rPr lang="en-US" dirty="0"/>
            <a:t> </a:t>
          </a:r>
          <a:r>
            <a:rPr lang="en-US" dirty="0" err="1"/>
            <a:t>olamga</a:t>
          </a:r>
          <a:r>
            <a:rPr lang="en-US" dirty="0"/>
            <a:t> </a:t>
          </a:r>
          <a:r>
            <a:rPr lang="en-US" dirty="0" err="1"/>
            <a:t>ko‘nikish</a:t>
          </a:r>
          <a:r>
            <a:rPr lang="en-US" dirty="0"/>
            <a:t> </a:t>
          </a:r>
          <a:r>
            <a:rPr lang="en-US" dirty="0" err="1"/>
            <a:t>jarayonida</a:t>
          </a:r>
          <a:r>
            <a:rPr lang="en-US" dirty="0"/>
            <a:t> </a:t>
          </a:r>
          <a:r>
            <a:rPr lang="en-US" dirty="0" err="1"/>
            <a:t>undan</a:t>
          </a:r>
          <a:r>
            <a:rPr lang="en-US" dirty="0"/>
            <a:t> </a:t>
          </a:r>
          <a:r>
            <a:rPr lang="en-US" dirty="0" err="1"/>
            <a:t>olingan</a:t>
          </a:r>
          <a:r>
            <a:rPr lang="en-US" dirty="0"/>
            <a:t> </a:t>
          </a:r>
          <a:r>
            <a:rPr lang="en-US" dirty="0" err="1"/>
            <a:t>mazmunni</a:t>
          </a:r>
          <a:r>
            <a:rPr lang="en-US" dirty="0"/>
            <a:t> </a:t>
          </a:r>
          <a:r>
            <a:rPr lang="en-US" dirty="0" err="1"/>
            <a:t>ifodalashdir</a:t>
          </a:r>
          <a:r>
            <a:rPr lang="en-US" dirty="0"/>
            <a:t>” . Bu </a:t>
          </a:r>
          <a:r>
            <a:rPr lang="en-US" dirty="0" err="1"/>
            <a:t>erda</a:t>
          </a:r>
          <a:r>
            <a:rPr lang="en-US" dirty="0"/>
            <a:t> </a:t>
          </a:r>
          <a:r>
            <a:rPr lang="en-US" dirty="0" err="1"/>
            <a:t>axborot</a:t>
          </a:r>
          <a:r>
            <a:rPr lang="en-US" dirty="0"/>
            <a:t> </a:t>
          </a:r>
          <a:r>
            <a:rPr lang="en-US" dirty="0" err="1"/>
            <a:t>tashqi</a:t>
          </a:r>
          <a:r>
            <a:rPr lang="en-US" dirty="0"/>
            <a:t> </a:t>
          </a:r>
          <a:r>
            <a:rPr lang="en-US" dirty="0" err="1"/>
            <a:t>olamni</a:t>
          </a:r>
          <a:r>
            <a:rPr lang="en-US" dirty="0"/>
            <a:t> </a:t>
          </a:r>
          <a:r>
            <a:rPr lang="en-US" dirty="0" err="1"/>
            <a:t>aks</a:t>
          </a:r>
          <a:r>
            <a:rPr lang="en-US" dirty="0"/>
            <a:t> </a:t>
          </a:r>
          <a:r>
            <a:rPr lang="en-US" dirty="0" err="1"/>
            <a:t>ettirish</a:t>
          </a:r>
          <a:r>
            <a:rPr lang="en-US" dirty="0"/>
            <a:t> (</a:t>
          </a:r>
          <a:r>
            <a:rPr lang="en-US" dirty="0" err="1"/>
            <a:t>gnoseologik</a:t>
          </a:r>
          <a:r>
            <a:rPr lang="en-US" dirty="0"/>
            <a:t> </a:t>
          </a:r>
          <a:r>
            <a:rPr lang="en-US" dirty="0" err="1"/>
            <a:t>jihat</a:t>
          </a:r>
          <a:r>
            <a:rPr lang="en-US" dirty="0"/>
            <a:t>) </a:t>
          </a:r>
          <a:r>
            <a:rPr lang="en-US" dirty="0" err="1"/>
            <a:t>va</a:t>
          </a:r>
          <a:r>
            <a:rPr lang="en-US" dirty="0"/>
            <a:t> </a:t>
          </a:r>
          <a:r>
            <a:rPr lang="en-US" dirty="0" err="1"/>
            <a:t>adaptasiya</a:t>
          </a:r>
          <a:r>
            <a:rPr lang="en-US" dirty="0"/>
            <a:t> (</a:t>
          </a:r>
          <a:r>
            <a:rPr lang="en-US" dirty="0" err="1"/>
            <a:t>unga</a:t>
          </a:r>
          <a:r>
            <a:rPr lang="en-US" dirty="0"/>
            <a:t> </a:t>
          </a:r>
          <a:r>
            <a:rPr lang="uz-Latn-UZ" dirty="0"/>
            <a:t>k</a:t>
          </a:r>
          <a:r>
            <a:rPr lang="en-US" dirty="0" err="1"/>
            <a:t>o‘nikish</a:t>
          </a:r>
          <a:r>
            <a:rPr lang="en-US" dirty="0"/>
            <a:t>) deb </a:t>
          </a:r>
          <a:r>
            <a:rPr lang="en-US" dirty="0" err="1"/>
            <a:t>ifodalanadi</a:t>
          </a:r>
          <a:r>
            <a:rPr lang="en-US" dirty="0"/>
            <a:t>. </a:t>
          </a:r>
          <a:endParaRPr lang="ru-RU" dirty="0"/>
        </a:p>
      </dgm:t>
    </dgm:pt>
    <dgm:pt modelId="{36E450B8-2280-4D8E-883C-C6C4A3C81218}" type="parTrans" cxnId="{84721604-312D-47BA-A1D1-052E983BFF87}">
      <dgm:prSet/>
      <dgm:spPr/>
      <dgm:t>
        <a:bodyPr/>
        <a:lstStyle/>
        <a:p>
          <a:endParaRPr lang="ru-RU"/>
        </a:p>
      </dgm:t>
    </dgm:pt>
    <dgm:pt modelId="{F13281BD-5B69-4621-8716-28F4E18C0B13}" type="sibTrans" cxnId="{84721604-312D-47BA-A1D1-052E983BFF87}">
      <dgm:prSet/>
      <dgm:spPr/>
      <dgm:t>
        <a:bodyPr/>
        <a:lstStyle/>
        <a:p>
          <a:endParaRPr lang="ru-RU"/>
        </a:p>
      </dgm:t>
    </dgm:pt>
    <dgm:pt modelId="{D95BA5E0-8103-4565-9176-CE7C9EFFCCA9}">
      <dgm:prSet phldrT="[Текст]"/>
      <dgm:spPr>
        <a:solidFill>
          <a:srgbClr val="FFFF00"/>
        </a:solidFill>
      </dgm:spPr>
      <dgm:t>
        <a:bodyPr/>
        <a:lstStyle/>
        <a:p>
          <a:r>
            <a:rPr lang="en-US" dirty="0" err="1"/>
            <a:t>L.Popov</a:t>
          </a:r>
          <a:r>
            <a:rPr lang="en-US" dirty="0"/>
            <a:t> “</a:t>
          </a:r>
          <a:r>
            <a:rPr lang="en-US" dirty="0" err="1"/>
            <a:t>Axborot</a:t>
          </a:r>
          <a:r>
            <a:rPr lang="en-US" dirty="0"/>
            <a:t> </a:t>
          </a:r>
          <a:r>
            <a:rPr lang="en-US" dirty="0" err="1"/>
            <a:t>kommunikasiya</a:t>
          </a:r>
          <a:r>
            <a:rPr lang="en-US" dirty="0"/>
            <a:t> </a:t>
          </a:r>
          <a:r>
            <a:rPr lang="en-US" dirty="0" err="1"/>
            <a:t>va</a:t>
          </a:r>
          <a:r>
            <a:rPr lang="en-US" dirty="0"/>
            <a:t> </a:t>
          </a:r>
          <a:r>
            <a:rPr lang="en-US" dirty="0" err="1"/>
            <a:t>aloqa</a:t>
          </a:r>
          <a:r>
            <a:rPr lang="en-US" dirty="0"/>
            <a:t> </a:t>
          </a:r>
          <a:r>
            <a:rPr lang="en-US" dirty="0" err="1"/>
            <a:t>jaaryonidagi</a:t>
          </a:r>
          <a:r>
            <a:rPr lang="en-US" dirty="0"/>
            <a:t> </a:t>
          </a:r>
          <a:r>
            <a:rPr lang="en-US" dirty="0" err="1"/>
            <a:t>noaniqlikning</a:t>
          </a:r>
          <a:r>
            <a:rPr lang="en-US" dirty="0"/>
            <a:t> </a:t>
          </a:r>
          <a:r>
            <a:rPr lang="en-US" dirty="0" err="1"/>
            <a:t>bartaraf</a:t>
          </a:r>
          <a:r>
            <a:rPr lang="en-US" dirty="0"/>
            <a:t> </a:t>
          </a:r>
          <a:r>
            <a:rPr lang="en-US" dirty="0" err="1"/>
            <a:t>qilinishi</a:t>
          </a:r>
          <a:r>
            <a:rPr lang="en-US" dirty="0"/>
            <a:t>”  deb </a:t>
          </a:r>
          <a:r>
            <a:rPr lang="en-US" dirty="0" err="1"/>
            <a:t>hisoblaydi</a:t>
          </a:r>
          <a:r>
            <a:rPr lang="en-US" dirty="0"/>
            <a:t>. Bu </a:t>
          </a:r>
          <a:r>
            <a:rPr lang="en-US" dirty="0" err="1"/>
            <a:t>ta’rifda</a:t>
          </a:r>
          <a:r>
            <a:rPr lang="en-US" dirty="0"/>
            <a:t> </a:t>
          </a:r>
          <a:r>
            <a:rPr lang="en-US" dirty="0" err="1"/>
            <a:t>asosan</a:t>
          </a:r>
          <a:r>
            <a:rPr lang="en-US" dirty="0"/>
            <a:t> </a:t>
          </a:r>
          <a:r>
            <a:rPr lang="en-US" dirty="0" err="1"/>
            <a:t>axborotning</a:t>
          </a:r>
          <a:r>
            <a:rPr lang="en-US" dirty="0"/>
            <a:t> </a:t>
          </a:r>
          <a:r>
            <a:rPr lang="en-US" dirty="0" err="1"/>
            <a:t>falsafiy</a:t>
          </a:r>
          <a:r>
            <a:rPr lang="en-US" dirty="0"/>
            <a:t> -</a:t>
          </a:r>
          <a:r>
            <a:rPr lang="en-US" dirty="0" err="1"/>
            <a:t>psixologik</a:t>
          </a:r>
          <a:r>
            <a:rPr lang="en-US" dirty="0"/>
            <a:t> (</a:t>
          </a:r>
          <a:r>
            <a:rPr lang="en-US" dirty="0" err="1"/>
            <a:t>kommunikasiya</a:t>
          </a:r>
          <a:r>
            <a:rPr lang="en-US" dirty="0"/>
            <a:t>, </a:t>
          </a:r>
          <a:r>
            <a:rPr lang="en-US" dirty="0" err="1"/>
            <a:t>aloqa</a:t>
          </a:r>
          <a:r>
            <a:rPr lang="en-US" dirty="0"/>
            <a:t>) </a:t>
          </a:r>
          <a:r>
            <a:rPr lang="en-US" dirty="0" err="1"/>
            <a:t>tomoniga</a:t>
          </a:r>
          <a:r>
            <a:rPr lang="en-US" dirty="0"/>
            <a:t> </a:t>
          </a:r>
          <a:r>
            <a:rPr lang="en-US" dirty="0" err="1"/>
            <a:t>e’tibor</a:t>
          </a:r>
          <a:r>
            <a:rPr lang="en-US" dirty="0"/>
            <a:t> </a:t>
          </a:r>
          <a:r>
            <a:rPr lang="en-US" dirty="0" err="1"/>
            <a:t>qaratiladi</a:t>
          </a:r>
          <a:r>
            <a:rPr lang="en-US" dirty="0"/>
            <a:t>. </a:t>
          </a:r>
          <a:endParaRPr lang="ru-RU" dirty="0"/>
        </a:p>
      </dgm:t>
    </dgm:pt>
    <dgm:pt modelId="{3B1E8378-F00F-481F-8EA6-8A4972AB6913}" type="parTrans" cxnId="{F7EE7734-111C-4811-A56D-A3CC250FC6A3}">
      <dgm:prSet/>
      <dgm:spPr/>
      <dgm:t>
        <a:bodyPr/>
        <a:lstStyle/>
        <a:p>
          <a:endParaRPr lang="ru-RU"/>
        </a:p>
      </dgm:t>
    </dgm:pt>
    <dgm:pt modelId="{4CE8C3B4-8985-4802-B0EC-F22637E1DE3D}" type="sibTrans" cxnId="{F7EE7734-111C-4811-A56D-A3CC250FC6A3}">
      <dgm:prSet/>
      <dgm:spPr/>
      <dgm:t>
        <a:bodyPr/>
        <a:lstStyle/>
        <a:p>
          <a:endParaRPr lang="ru-RU"/>
        </a:p>
      </dgm:t>
    </dgm:pt>
    <dgm:pt modelId="{175578A9-1922-48DD-A830-29C75D4F3190}">
      <dgm:prSet phldrT="[Текст]"/>
      <dgm:spPr>
        <a:solidFill>
          <a:schemeClr val="accent6">
            <a:lumMod val="75000"/>
          </a:schemeClr>
        </a:solidFill>
      </dgm:spPr>
      <dgm:t>
        <a:bodyPr/>
        <a:lstStyle/>
        <a:p>
          <a:r>
            <a:rPr lang="en-US" dirty="0" err="1"/>
            <a:t>R.Eshbi</a:t>
          </a:r>
          <a:r>
            <a:rPr lang="en-US" dirty="0"/>
            <a:t> “</a:t>
          </a:r>
          <a:r>
            <a:rPr lang="en-US" dirty="0" err="1"/>
            <a:t>Axborot</a:t>
          </a:r>
          <a:r>
            <a:rPr lang="en-US" dirty="0"/>
            <a:t> – </a:t>
          </a:r>
          <a:r>
            <a:rPr lang="en-US" dirty="0" err="1"/>
            <a:t>strukturalarning</a:t>
          </a:r>
          <a:r>
            <a:rPr lang="en-US" dirty="0"/>
            <a:t> </a:t>
          </a:r>
          <a:r>
            <a:rPr lang="en-US" dirty="0" err="1"/>
            <a:t>me’yori</a:t>
          </a:r>
          <a:r>
            <a:rPr lang="en-US" dirty="0"/>
            <a:t>, </a:t>
          </a:r>
          <a:r>
            <a:rPr lang="en-US" dirty="0" err="1"/>
            <a:t>yangilik</a:t>
          </a:r>
          <a:r>
            <a:rPr lang="en-US" dirty="0"/>
            <a:t>, </a:t>
          </a:r>
          <a:r>
            <a:rPr lang="en-US" dirty="0" err="1"/>
            <a:t>originallik</a:t>
          </a:r>
          <a:r>
            <a:rPr lang="en-US" dirty="0"/>
            <a:t>” , </a:t>
          </a:r>
          <a:r>
            <a:rPr lang="en-US" dirty="0" err="1"/>
            <a:t>S.Mol</a:t>
          </a:r>
          <a:r>
            <a:rPr lang="en-US" dirty="0"/>
            <a:t> </a:t>
          </a:r>
          <a:r>
            <a:rPr lang="en-US" dirty="0" err="1"/>
            <a:t>esa</a:t>
          </a:r>
          <a:r>
            <a:rPr lang="en-US" dirty="0"/>
            <a:t>, “</a:t>
          </a:r>
          <a:r>
            <a:rPr lang="en-US" dirty="0" err="1"/>
            <a:t>Axborot</a:t>
          </a:r>
          <a:r>
            <a:rPr lang="en-US" dirty="0"/>
            <a:t> – </a:t>
          </a:r>
          <a:r>
            <a:rPr lang="en-US" dirty="0" err="1"/>
            <a:t>tanlash</a:t>
          </a:r>
          <a:r>
            <a:rPr lang="en-US" dirty="0"/>
            <a:t> </a:t>
          </a:r>
          <a:r>
            <a:rPr lang="en-US" dirty="0" err="1"/>
            <a:t>ehtimolligi</a:t>
          </a:r>
          <a:r>
            <a:rPr lang="en-US" dirty="0"/>
            <a:t>”  deb </a:t>
          </a:r>
          <a:r>
            <a:rPr lang="en-US" dirty="0" err="1"/>
            <a:t>ta’rif</a:t>
          </a:r>
          <a:r>
            <a:rPr lang="en-US" dirty="0"/>
            <a:t> </a:t>
          </a:r>
          <a:r>
            <a:rPr lang="en-US" dirty="0" err="1"/>
            <a:t>beradi</a:t>
          </a:r>
          <a:r>
            <a:rPr lang="en-US" dirty="0"/>
            <a:t>. </a:t>
          </a:r>
          <a:endParaRPr lang="ru-RU" dirty="0"/>
        </a:p>
      </dgm:t>
    </dgm:pt>
    <dgm:pt modelId="{004A396E-98AF-4456-9A65-A9DDE13A78CC}" type="parTrans" cxnId="{2D5120DF-34F7-4AFF-9002-5E9362D92D8B}">
      <dgm:prSet/>
      <dgm:spPr/>
      <dgm:t>
        <a:bodyPr/>
        <a:lstStyle/>
        <a:p>
          <a:endParaRPr lang="ru-RU"/>
        </a:p>
      </dgm:t>
    </dgm:pt>
    <dgm:pt modelId="{9E008018-7F24-4847-9F12-8389CDA67BCB}" type="sibTrans" cxnId="{2D5120DF-34F7-4AFF-9002-5E9362D92D8B}">
      <dgm:prSet/>
      <dgm:spPr/>
      <dgm:t>
        <a:bodyPr/>
        <a:lstStyle/>
        <a:p>
          <a:endParaRPr lang="ru-RU"/>
        </a:p>
      </dgm:t>
    </dgm:pt>
    <dgm:pt modelId="{097AD9B8-CEAA-4BC2-A7C7-C670DE7F4A8D}">
      <dgm:prSet phldrT="[Текст]"/>
      <dgm:spPr>
        <a:solidFill>
          <a:srgbClr val="92D050"/>
        </a:solidFill>
      </dgm:spPr>
      <dgm:t>
        <a:bodyPr/>
        <a:lstStyle/>
        <a:p>
          <a:r>
            <a:rPr lang="en-US" dirty="0" err="1"/>
            <a:t>L.G.Svitich</a:t>
          </a:r>
          <a:r>
            <a:rPr lang="en-US" dirty="0"/>
            <a:t> “</a:t>
          </a:r>
          <a:r>
            <a:rPr lang="en-US" dirty="0" err="1"/>
            <a:t>Axborot</a:t>
          </a:r>
          <a:r>
            <a:rPr lang="en-US" dirty="0"/>
            <a:t> </a:t>
          </a:r>
          <a:r>
            <a:rPr lang="en-US" dirty="0" err="1"/>
            <a:t>tushunchasi</a:t>
          </a:r>
          <a:r>
            <a:rPr lang="en-US" dirty="0"/>
            <a:t> </a:t>
          </a:r>
          <a:r>
            <a:rPr lang="en-US" dirty="0" err="1"/>
            <a:t>ko‘p</a:t>
          </a:r>
          <a:r>
            <a:rPr lang="en-US" dirty="0"/>
            <a:t> </a:t>
          </a:r>
          <a:r>
            <a:rPr lang="en-US" dirty="0" err="1"/>
            <a:t>ma’noga</a:t>
          </a:r>
          <a:r>
            <a:rPr lang="en-US" dirty="0"/>
            <a:t> </a:t>
          </a:r>
          <a:r>
            <a:rPr lang="en-US" dirty="0" err="1"/>
            <a:t>ega</a:t>
          </a:r>
          <a:r>
            <a:rPr lang="en-US" dirty="0"/>
            <a:t>, </a:t>
          </a:r>
          <a:r>
            <a:rPr lang="en-US" dirty="0" err="1"/>
            <a:t>lekin</a:t>
          </a:r>
          <a:r>
            <a:rPr lang="en-US" dirty="0"/>
            <a:t> </a:t>
          </a:r>
          <a:r>
            <a:rPr lang="en-US" dirty="0" err="1"/>
            <a:t>umumiy</a:t>
          </a:r>
          <a:r>
            <a:rPr lang="en-US" dirty="0"/>
            <a:t> </a:t>
          </a:r>
          <a:r>
            <a:rPr lang="en-US" dirty="0" err="1"/>
            <a:t>falsafiy</a:t>
          </a:r>
          <a:r>
            <a:rPr lang="en-US" dirty="0"/>
            <a:t>, </a:t>
          </a:r>
          <a:r>
            <a:rPr lang="en-US" dirty="0" err="1"/>
            <a:t>metolingvistik</a:t>
          </a:r>
          <a:r>
            <a:rPr lang="en-US" dirty="0"/>
            <a:t> </a:t>
          </a:r>
          <a:r>
            <a:rPr lang="en-US" dirty="0" err="1"/>
            <a:t>ma’noda</a:t>
          </a:r>
          <a:r>
            <a:rPr lang="en-US" dirty="0"/>
            <a:t> </a:t>
          </a:r>
          <a:r>
            <a:rPr lang="en-US" dirty="0" err="1"/>
            <a:t>potensial</a:t>
          </a:r>
          <a:r>
            <a:rPr lang="en-US" dirty="0"/>
            <a:t>, </a:t>
          </a:r>
          <a:r>
            <a:rPr lang="en-US" dirty="0" err="1"/>
            <a:t>keng</a:t>
          </a:r>
          <a:r>
            <a:rPr lang="en-US" dirty="0"/>
            <a:t> </a:t>
          </a:r>
          <a:r>
            <a:rPr lang="en-US" dirty="0" err="1"/>
            <a:t>yoritilgan</a:t>
          </a:r>
          <a:r>
            <a:rPr lang="en-US" dirty="0"/>
            <a:t> real </a:t>
          </a:r>
          <a:r>
            <a:rPr lang="en-US" dirty="0" err="1"/>
            <a:t>mohiyatlarning</a:t>
          </a:r>
          <a:r>
            <a:rPr lang="en-US" dirty="0"/>
            <a:t> </a:t>
          </a:r>
          <a:r>
            <a:rPr lang="en-US" dirty="0" err="1"/>
            <a:t>majmui</a:t>
          </a:r>
          <a:r>
            <a:rPr lang="en-US" dirty="0"/>
            <a:t>”  deb </a:t>
          </a:r>
          <a:r>
            <a:rPr lang="en-US" dirty="0" err="1"/>
            <a:t>tushunadi</a:t>
          </a:r>
          <a:endParaRPr lang="ru-RU" dirty="0"/>
        </a:p>
      </dgm:t>
    </dgm:pt>
    <dgm:pt modelId="{CDAD242E-13E9-48C8-B293-F5749C440622}" type="parTrans" cxnId="{A96A1CDF-9A93-40E5-B1D9-3DB8DF0806F3}">
      <dgm:prSet/>
      <dgm:spPr/>
      <dgm:t>
        <a:bodyPr/>
        <a:lstStyle/>
        <a:p>
          <a:endParaRPr lang="ru-RU"/>
        </a:p>
      </dgm:t>
    </dgm:pt>
    <dgm:pt modelId="{85E8CEEB-1DB9-497E-AE39-1C7F911F0FCE}" type="sibTrans" cxnId="{A96A1CDF-9A93-40E5-B1D9-3DB8DF0806F3}">
      <dgm:prSet/>
      <dgm:spPr/>
      <dgm:t>
        <a:bodyPr/>
        <a:lstStyle/>
        <a:p>
          <a:endParaRPr lang="ru-RU"/>
        </a:p>
      </dgm:t>
    </dgm:pt>
    <dgm:pt modelId="{00EC10AA-7180-4C4C-A225-3C663CCE7285}" type="pres">
      <dgm:prSet presAssocID="{1C3EF2D2-8AC4-4FD5-867F-5213C92FF593}" presName="linear" presStyleCnt="0">
        <dgm:presLayoutVars>
          <dgm:dir/>
          <dgm:resizeHandles val="exact"/>
        </dgm:presLayoutVars>
      </dgm:prSet>
      <dgm:spPr/>
      <dgm:t>
        <a:bodyPr/>
        <a:lstStyle/>
        <a:p>
          <a:endParaRPr lang="ru-RU"/>
        </a:p>
      </dgm:t>
    </dgm:pt>
    <dgm:pt modelId="{61E38B60-2177-47E5-AD34-86A748D7FA5A}" type="pres">
      <dgm:prSet presAssocID="{C7EFE017-B4E5-47DA-B150-382406878C39}" presName="comp" presStyleCnt="0"/>
      <dgm:spPr/>
    </dgm:pt>
    <dgm:pt modelId="{AAD8DDFB-1E96-44BB-B657-06DA8FEBE6E8}" type="pres">
      <dgm:prSet presAssocID="{C7EFE017-B4E5-47DA-B150-382406878C39}" presName="box" presStyleLbl="node1" presStyleIdx="0" presStyleCnt="4"/>
      <dgm:spPr/>
      <dgm:t>
        <a:bodyPr/>
        <a:lstStyle/>
        <a:p>
          <a:endParaRPr lang="ru-RU"/>
        </a:p>
      </dgm:t>
    </dgm:pt>
    <dgm:pt modelId="{CD4481A0-2290-4D32-9344-BFF0178823EE}" type="pres">
      <dgm:prSet presAssocID="{C7EFE017-B4E5-47DA-B150-382406878C39}" presName="img" presStyleLbl="fgImgPlace1" presStyleIdx="0" presStyleCnt="4"/>
      <dgm:spPr>
        <a:blipFill rotWithShape="1">
          <a:blip xmlns:r="http://schemas.openxmlformats.org/officeDocument/2006/relationships" r:embed="rId1"/>
          <a:srcRect/>
          <a:stretch>
            <a:fillRect t="-6000" b="-6000"/>
          </a:stretch>
        </a:blipFill>
      </dgm:spPr>
    </dgm:pt>
    <dgm:pt modelId="{26DC9E8A-5FB3-4592-A21C-19D4D8E25AF0}" type="pres">
      <dgm:prSet presAssocID="{C7EFE017-B4E5-47DA-B150-382406878C39}" presName="text" presStyleLbl="node1" presStyleIdx="0" presStyleCnt="4">
        <dgm:presLayoutVars>
          <dgm:bulletEnabled val="1"/>
        </dgm:presLayoutVars>
      </dgm:prSet>
      <dgm:spPr/>
      <dgm:t>
        <a:bodyPr/>
        <a:lstStyle/>
        <a:p>
          <a:endParaRPr lang="ru-RU"/>
        </a:p>
      </dgm:t>
    </dgm:pt>
    <dgm:pt modelId="{EFF9FA74-E1C4-42BC-A1AA-F93C804A90FF}" type="pres">
      <dgm:prSet presAssocID="{F13281BD-5B69-4621-8716-28F4E18C0B13}" presName="spacer" presStyleCnt="0"/>
      <dgm:spPr/>
    </dgm:pt>
    <dgm:pt modelId="{6499664A-8182-4D3B-8E31-A8C2C199AA21}" type="pres">
      <dgm:prSet presAssocID="{D95BA5E0-8103-4565-9176-CE7C9EFFCCA9}" presName="comp" presStyleCnt="0"/>
      <dgm:spPr/>
    </dgm:pt>
    <dgm:pt modelId="{069343C4-D500-456D-B114-849B5DE17D81}" type="pres">
      <dgm:prSet presAssocID="{D95BA5E0-8103-4565-9176-CE7C9EFFCCA9}" presName="box" presStyleLbl="node1" presStyleIdx="1" presStyleCnt="4"/>
      <dgm:spPr/>
      <dgm:t>
        <a:bodyPr/>
        <a:lstStyle/>
        <a:p>
          <a:endParaRPr lang="ru-RU"/>
        </a:p>
      </dgm:t>
    </dgm:pt>
    <dgm:pt modelId="{1830B568-418F-40EC-BA12-CFD07EA6B72D}" type="pres">
      <dgm:prSet presAssocID="{D95BA5E0-8103-4565-9176-CE7C9EFFCCA9}" presName="img" presStyleLbl="fgImgPlace1" presStyleIdx="1" presStyleCnt="4"/>
      <dgm:spPr>
        <a:blipFill rotWithShape="1">
          <a:blip xmlns:r="http://schemas.openxmlformats.org/officeDocument/2006/relationships" r:embed="rId2"/>
          <a:srcRect/>
          <a:stretch>
            <a:fillRect t="-19000" b="-19000"/>
          </a:stretch>
        </a:blipFill>
      </dgm:spPr>
    </dgm:pt>
    <dgm:pt modelId="{81BCFA9D-9ABD-4F65-AE86-0D7086EBFA91}" type="pres">
      <dgm:prSet presAssocID="{D95BA5E0-8103-4565-9176-CE7C9EFFCCA9}" presName="text" presStyleLbl="node1" presStyleIdx="1" presStyleCnt="4">
        <dgm:presLayoutVars>
          <dgm:bulletEnabled val="1"/>
        </dgm:presLayoutVars>
      </dgm:prSet>
      <dgm:spPr/>
      <dgm:t>
        <a:bodyPr/>
        <a:lstStyle/>
        <a:p>
          <a:endParaRPr lang="ru-RU"/>
        </a:p>
      </dgm:t>
    </dgm:pt>
    <dgm:pt modelId="{2EAE7324-4E31-4329-8FF9-977DA10735A2}" type="pres">
      <dgm:prSet presAssocID="{4CE8C3B4-8985-4802-B0EC-F22637E1DE3D}" presName="spacer" presStyleCnt="0"/>
      <dgm:spPr/>
    </dgm:pt>
    <dgm:pt modelId="{41D62939-7153-41DC-A347-B8023425C546}" type="pres">
      <dgm:prSet presAssocID="{175578A9-1922-48DD-A830-29C75D4F3190}" presName="comp" presStyleCnt="0"/>
      <dgm:spPr/>
    </dgm:pt>
    <dgm:pt modelId="{DEDBDAE4-917E-48A6-8E5F-357461E0FCDB}" type="pres">
      <dgm:prSet presAssocID="{175578A9-1922-48DD-A830-29C75D4F3190}" presName="box" presStyleLbl="node1" presStyleIdx="2" presStyleCnt="4"/>
      <dgm:spPr/>
      <dgm:t>
        <a:bodyPr/>
        <a:lstStyle/>
        <a:p>
          <a:endParaRPr lang="ru-RU"/>
        </a:p>
      </dgm:t>
    </dgm:pt>
    <dgm:pt modelId="{B0231B4F-BA24-4085-8A0E-B419ABA78315}" type="pres">
      <dgm:prSet presAssocID="{175578A9-1922-48DD-A830-29C75D4F3190}" presName="img" presStyleLbl="fgImgPlace1" presStyleIdx="2" presStyleCnt="4"/>
      <dgm:spPr>
        <a:blipFill rotWithShape="1">
          <a:blip xmlns:r="http://schemas.openxmlformats.org/officeDocument/2006/relationships" r:embed="rId3"/>
          <a:srcRect/>
          <a:stretch>
            <a:fillRect t="-2000" b="-2000"/>
          </a:stretch>
        </a:blipFill>
      </dgm:spPr>
    </dgm:pt>
    <dgm:pt modelId="{64475EB6-E486-4843-9D2C-FFE79E83F3F4}" type="pres">
      <dgm:prSet presAssocID="{175578A9-1922-48DD-A830-29C75D4F3190}" presName="text" presStyleLbl="node1" presStyleIdx="2" presStyleCnt="4">
        <dgm:presLayoutVars>
          <dgm:bulletEnabled val="1"/>
        </dgm:presLayoutVars>
      </dgm:prSet>
      <dgm:spPr/>
      <dgm:t>
        <a:bodyPr/>
        <a:lstStyle/>
        <a:p>
          <a:endParaRPr lang="ru-RU"/>
        </a:p>
      </dgm:t>
    </dgm:pt>
    <dgm:pt modelId="{D53F830F-01C5-4FAE-B1D9-8253988D4521}" type="pres">
      <dgm:prSet presAssocID="{9E008018-7F24-4847-9F12-8389CDA67BCB}" presName="spacer" presStyleCnt="0"/>
      <dgm:spPr/>
    </dgm:pt>
    <dgm:pt modelId="{BD2DA22A-AAF6-4E3E-B3E1-CEDCCF3EC080}" type="pres">
      <dgm:prSet presAssocID="{097AD9B8-CEAA-4BC2-A7C7-C670DE7F4A8D}" presName="comp" presStyleCnt="0"/>
      <dgm:spPr/>
    </dgm:pt>
    <dgm:pt modelId="{5565209B-8910-4F6B-BC46-BEBE282841E5}" type="pres">
      <dgm:prSet presAssocID="{097AD9B8-CEAA-4BC2-A7C7-C670DE7F4A8D}" presName="box" presStyleLbl="node1" presStyleIdx="3" presStyleCnt="4"/>
      <dgm:spPr/>
      <dgm:t>
        <a:bodyPr/>
        <a:lstStyle/>
        <a:p>
          <a:endParaRPr lang="ru-RU"/>
        </a:p>
      </dgm:t>
    </dgm:pt>
    <dgm:pt modelId="{B6EA661C-B417-4FD8-8935-65D6CE85E8AE}" type="pres">
      <dgm:prSet presAssocID="{097AD9B8-CEAA-4BC2-A7C7-C670DE7F4A8D}" presName="img" presStyleLbl="fgImgPlace1" presStyleIdx="3" presStyleCnt="4"/>
      <dgm:spPr>
        <a:blipFill rotWithShape="1">
          <a:blip xmlns:r="http://schemas.openxmlformats.org/officeDocument/2006/relationships" r:embed="rId4"/>
          <a:srcRect/>
          <a:stretch>
            <a:fillRect t="-2000" b="-2000"/>
          </a:stretch>
        </a:blipFill>
      </dgm:spPr>
    </dgm:pt>
    <dgm:pt modelId="{5CD2C613-59A3-4B25-BE5E-81D739EEF2D3}" type="pres">
      <dgm:prSet presAssocID="{097AD9B8-CEAA-4BC2-A7C7-C670DE7F4A8D}" presName="text" presStyleLbl="node1" presStyleIdx="3" presStyleCnt="4">
        <dgm:presLayoutVars>
          <dgm:bulletEnabled val="1"/>
        </dgm:presLayoutVars>
      </dgm:prSet>
      <dgm:spPr/>
      <dgm:t>
        <a:bodyPr/>
        <a:lstStyle/>
        <a:p>
          <a:endParaRPr lang="ru-RU"/>
        </a:p>
      </dgm:t>
    </dgm:pt>
  </dgm:ptLst>
  <dgm:cxnLst>
    <dgm:cxn modelId="{886703D4-7114-4D93-BA4F-7DD2703C84D8}" type="presOf" srcId="{C7EFE017-B4E5-47DA-B150-382406878C39}" destId="{AAD8DDFB-1E96-44BB-B657-06DA8FEBE6E8}" srcOrd="0" destOrd="0" presId="urn:microsoft.com/office/officeart/2005/8/layout/vList4"/>
    <dgm:cxn modelId="{63546CF6-FCBF-4752-A9AE-0834CC489C9C}" type="presOf" srcId="{097AD9B8-CEAA-4BC2-A7C7-C670DE7F4A8D}" destId="{5CD2C613-59A3-4B25-BE5E-81D739EEF2D3}" srcOrd="1" destOrd="0" presId="urn:microsoft.com/office/officeart/2005/8/layout/vList4"/>
    <dgm:cxn modelId="{84721604-312D-47BA-A1D1-052E983BFF87}" srcId="{1C3EF2D2-8AC4-4FD5-867F-5213C92FF593}" destId="{C7EFE017-B4E5-47DA-B150-382406878C39}" srcOrd="0" destOrd="0" parTransId="{36E450B8-2280-4D8E-883C-C6C4A3C81218}" sibTransId="{F13281BD-5B69-4621-8716-28F4E18C0B13}"/>
    <dgm:cxn modelId="{EBDF8562-C3E2-49CE-999D-F8E62676633D}" type="presOf" srcId="{C7EFE017-B4E5-47DA-B150-382406878C39}" destId="{26DC9E8A-5FB3-4592-A21C-19D4D8E25AF0}" srcOrd="1" destOrd="0" presId="urn:microsoft.com/office/officeart/2005/8/layout/vList4"/>
    <dgm:cxn modelId="{85F6EDDD-656B-4F6F-B33A-EBC6DF4EB7EF}" type="presOf" srcId="{D95BA5E0-8103-4565-9176-CE7C9EFFCCA9}" destId="{81BCFA9D-9ABD-4F65-AE86-0D7086EBFA91}" srcOrd="1" destOrd="0" presId="urn:microsoft.com/office/officeart/2005/8/layout/vList4"/>
    <dgm:cxn modelId="{A96A1CDF-9A93-40E5-B1D9-3DB8DF0806F3}" srcId="{1C3EF2D2-8AC4-4FD5-867F-5213C92FF593}" destId="{097AD9B8-CEAA-4BC2-A7C7-C670DE7F4A8D}" srcOrd="3" destOrd="0" parTransId="{CDAD242E-13E9-48C8-B293-F5749C440622}" sibTransId="{85E8CEEB-1DB9-497E-AE39-1C7F911F0FCE}"/>
    <dgm:cxn modelId="{8A7A4C5E-B7CF-43FE-98A9-B3EF6713848E}" type="presOf" srcId="{097AD9B8-CEAA-4BC2-A7C7-C670DE7F4A8D}" destId="{5565209B-8910-4F6B-BC46-BEBE282841E5}" srcOrd="0" destOrd="0" presId="urn:microsoft.com/office/officeart/2005/8/layout/vList4"/>
    <dgm:cxn modelId="{A26BD4E8-94B8-409F-B67C-3A9C75C2A580}" type="presOf" srcId="{1C3EF2D2-8AC4-4FD5-867F-5213C92FF593}" destId="{00EC10AA-7180-4C4C-A225-3C663CCE7285}" srcOrd="0" destOrd="0" presId="urn:microsoft.com/office/officeart/2005/8/layout/vList4"/>
    <dgm:cxn modelId="{1A224263-37BC-41E2-A09D-4CE672426D90}" type="presOf" srcId="{175578A9-1922-48DD-A830-29C75D4F3190}" destId="{64475EB6-E486-4843-9D2C-FFE79E83F3F4}" srcOrd="1" destOrd="0" presId="urn:microsoft.com/office/officeart/2005/8/layout/vList4"/>
    <dgm:cxn modelId="{227C3659-247D-4F8C-899D-86E63A4DD0F9}" type="presOf" srcId="{D95BA5E0-8103-4565-9176-CE7C9EFFCCA9}" destId="{069343C4-D500-456D-B114-849B5DE17D81}" srcOrd="0" destOrd="0" presId="urn:microsoft.com/office/officeart/2005/8/layout/vList4"/>
    <dgm:cxn modelId="{2D5120DF-34F7-4AFF-9002-5E9362D92D8B}" srcId="{1C3EF2D2-8AC4-4FD5-867F-5213C92FF593}" destId="{175578A9-1922-48DD-A830-29C75D4F3190}" srcOrd="2" destOrd="0" parTransId="{004A396E-98AF-4456-9A65-A9DDE13A78CC}" sibTransId="{9E008018-7F24-4847-9F12-8389CDA67BCB}"/>
    <dgm:cxn modelId="{F7EE7734-111C-4811-A56D-A3CC250FC6A3}" srcId="{1C3EF2D2-8AC4-4FD5-867F-5213C92FF593}" destId="{D95BA5E0-8103-4565-9176-CE7C9EFFCCA9}" srcOrd="1" destOrd="0" parTransId="{3B1E8378-F00F-481F-8EA6-8A4972AB6913}" sibTransId="{4CE8C3B4-8985-4802-B0EC-F22637E1DE3D}"/>
    <dgm:cxn modelId="{E2CF2BF5-08D6-4795-9F6C-D69AB0F1637A}" type="presOf" srcId="{175578A9-1922-48DD-A830-29C75D4F3190}" destId="{DEDBDAE4-917E-48A6-8E5F-357461E0FCDB}" srcOrd="0" destOrd="0" presId="urn:microsoft.com/office/officeart/2005/8/layout/vList4"/>
    <dgm:cxn modelId="{F62904E7-0D34-4ABA-B1A1-39ADC0F49851}" type="presParOf" srcId="{00EC10AA-7180-4C4C-A225-3C663CCE7285}" destId="{61E38B60-2177-47E5-AD34-86A748D7FA5A}" srcOrd="0" destOrd="0" presId="urn:microsoft.com/office/officeart/2005/8/layout/vList4"/>
    <dgm:cxn modelId="{C653D236-C1CE-4AE4-9BA5-F51BB258A67A}" type="presParOf" srcId="{61E38B60-2177-47E5-AD34-86A748D7FA5A}" destId="{AAD8DDFB-1E96-44BB-B657-06DA8FEBE6E8}" srcOrd="0" destOrd="0" presId="urn:microsoft.com/office/officeart/2005/8/layout/vList4"/>
    <dgm:cxn modelId="{8023DA53-F5DF-41C3-8FCC-2DA8277C6EDA}" type="presParOf" srcId="{61E38B60-2177-47E5-AD34-86A748D7FA5A}" destId="{CD4481A0-2290-4D32-9344-BFF0178823EE}" srcOrd="1" destOrd="0" presId="urn:microsoft.com/office/officeart/2005/8/layout/vList4"/>
    <dgm:cxn modelId="{C816BB2D-7195-49AD-B755-A6C523E08A13}" type="presParOf" srcId="{61E38B60-2177-47E5-AD34-86A748D7FA5A}" destId="{26DC9E8A-5FB3-4592-A21C-19D4D8E25AF0}" srcOrd="2" destOrd="0" presId="urn:microsoft.com/office/officeart/2005/8/layout/vList4"/>
    <dgm:cxn modelId="{518ACCAD-212C-42F3-A49C-0C50A4652751}" type="presParOf" srcId="{00EC10AA-7180-4C4C-A225-3C663CCE7285}" destId="{EFF9FA74-E1C4-42BC-A1AA-F93C804A90FF}" srcOrd="1" destOrd="0" presId="urn:microsoft.com/office/officeart/2005/8/layout/vList4"/>
    <dgm:cxn modelId="{B7ADEA40-5E0E-4FD8-9499-19C793293967}" type="presParOf" srcId="{00EC10AA-7180-4C4C-A225-3C663CCE7285}" destId="{6499664A-8182-4D3B-8E31-A8C2C199AA21}" srcOrd="2" destOrd="0" presId="urn:microsoft.com/office/officeart/2005/8/layout/vList4"/>
    <dgm:cxn modelId="{6004753F-E715-4671-AE7D-71B21EEA3781}" type="presParOf" srcId="{6499664A-8182-4D3B-8E31-A8C2C199AA21}" destId="{069343C4-D500-456D-B114-849B5DE17D81}" srcOrd="0" destOrd="0" presId="urn:microsoft.com/office/officeart/2005/8/layout/vList4"/>
    <dgm:cxn modelId="{721F9260-2389-4875-BD41-3E2C4E234B41}" type="presParOf" srcId="{6499664A-8182-4D3B-8E31-A8C2C199AA21}" destId="{1830B568-418F-40EC-BA12-CFD07EA6B72D}" srcOrd="1" destOrd="0" presId="urn:microsoft.com/office/officeart/2005/8/layout/vList4"/>
    <dgm:cxn modelId="{AEF13C11-0FAD-4592-978B-5750A7B75655}" type="presParOf" srcId="{6499664A-8182-4D3B-8E31-A8C2C199AA21}" destId="{81BCFA9D-9ABD-4F65-AE86-0D7086EBFA91}" srcOrd="2" destOrd="0" presId="urn:microsoft.com/office/officeart/2005/8/layout/vList4"/>
    <dgm:cxn modelId="{2122BDC8-5DE3-42AB-ACB1-83C5214410F0}" type="presParOf" srcId="{00EC10AA-7180-4C4C-A225-3C663CCE7285}" destId="{2EAE7324-4E31-4329-8FF9-977DA10735A2}" srcOrd="3" destOrd="0" presId="urn:microsoft.com/office/officeart/2005/8/layout/vList4"/>
    <dgm:cxn modelId="{C368F478-DEC7-4957-B266-C1335DB98765}" type="presParOf" srcId="{00EC10AA-7180-4C4C-A225-3C663CCE7285}" destId="{41D62939-7153-41DC-A347-B8023425C546}" srcOrd="4" destOrd="0" presId="urn:microsoft.com/office/officeart/2005/8/layout/vList4"/>
    <dgm:cxn modelId="{0A601836-FF49-4C15-B316-649FE7B0617D}" type="presParOf" srcId="{41D62939-7153-41DC-A347-B8023425C546}" destId="{DEDBDAE4-917E-48A6-8E5F-357461E0FCDB}" srcOrd="0" destOrd="0" presId="urn:microsoft.com/office/officeart/2005/8/layout/vList4"/>
    <dgm:cxn modelId="{7B4FF403-5189-4ABE-ABF7-DB53FEE878A4}" type="presParOf" srcId="{41D62939-7153-41DC-A347-B8023425C546}" destId="{B0231B4F-BA24-4085-8A0E-B419ABA78315}" srcOrd="1" destOrd="0" presId="urn:microsoft.com/office/officeart/2005/8/layout/vList4"/>
    <dgm:cxn modelId="{EE072F11-C3C6-4A42-9F3E-3C936CBC6C8E}" type="presParOf" srcId="{41D62939-7153-41DC-A347-B8023425C546}" destId="{64475EB6-E486-4843-9D2C-FFE79E83F3F4}" srcOrd="2" destOrd="0" presId="urn:microsoft.com/office/officeart/2005/8/layout/vList4"/>
    <dgm:cxn modelId="{F18223A0-5694-4F47-894E-1AB1EA91F5FE}" type="presParOf" srcId="{00EC10AA-7180-4C4C-A225-3C663CCE7285}" destId="{D53F830F-01C5-4FAE-B1D9-8253988D4521}" srcOrd="5" destOrd="0" presId="urn:microsoft.com/office/officeart/2005/8/layout/vList4"/>
    <dgm:cxn modelId="{6D6ED1D9-5F03-4A4D-A941-DF9D48B32698}" type="presParOf" srcId="{00EC10AA-7180-4C4C-A225-3C663CCE7285}" destId="{BD2DA22A-AAF6-4E3E-B3E1-CEDCCF3EC080}" srcOrd="6" destOrd="0" presId="urn:microsoft.com/office/officeart/2005/8/layout/vList4"/>
    <dgm:cxn modelId="{9F95A882-57DF-43AD-A046-A20450335530}" type="presParOf" srcId="{BD2DA22A-AAF6-4E3E-B3E1-CEDCCF3EC080}" destId="{5565209B-8910-4F6B-BC46-BEBE282841E5}" srcOrd="0" destOrd="0" presId="urn:microsoft.com/office/officeart/2005/8/layout/vList4"/>
    <dgm:cxn modelId="{9605954A-0A6D-4110-B8B5-0192AA792F84}" type="presParOf" srcId="{BD2DA22A-AAF6-4E3E-B3E1-CEDCCF3EC080}" destId="{B6EA661C-B417-4FD8-8935-65D6CE85E8AE}" srcOrd="1" destOrd="0" presId="urn:microsoft.com/office/officeart/2005/8/layout/vList4"/>
    <dgm:cxn modelId="{EF1E3A7E-AFBF-43B0-AD0C-0E4231A1FD72}" type="presParOf" srcId="{BD2DA22A-AAF6-4E3E-B3E1-CEDCCF3EC080}" destId="{5CD2C613-59A3-4B25-BE5E-81D739EEF2D3}"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1024FA-18A2-4F08-B4F1-525D1B00A8A9}"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ru-RU"/>
        </a:p>
      </dgm:t>
    </dgm:pt>
    <dgm:pt modelId="{558369A6-315C-4F73-B5C8-242DA8B164D9}">
      <dgm:prSet phldrT="[Текст]" custT="1"/>
      <dgm:spPr/>
      <dgm:t>
        <a:bodyPr/>
        <a:lstStyle/>
        <a:p>
          <a:pPr algn="ctr"/>
          <a:r>
            <a:rPr lang="en-US" sz="2000" b="1" dirty="0" err="1" smtClean="0">
              <a:solidFill>
                <a:schemeClr val="tx1"/>
              </a:solidFill>
              <a:latin typeface="Times New Roman" pitchFamily="18" charset="0"/>
              <a:cs typeface="Times New Roman" pitchFamily="18" charset="0"/>
            </a:rPr>
            <a:t>Informativlik</a:t>
          </a:r>
          <a:endParaRPr lang="en-US" sz="2000" b="1" dirty="0" smtClean="0">
            <a:solidFill>
              <a:schemeClr val="tx1"/>
            </a:solidFill>
            <a:latin typeface="Times New Roman" pitchFamily="18" charset="0"/>
            <a:cs typeface="Times New Roman" pitchFamily="18" charset="0"/>
          </a:endParaRPr>
        </a:p>
        <a:p>
          <a:pPr algn="ctr"/>
          <a:r>
            <a:rPr lang="en-US" sz="2000" b="1" dirty="0" err="1" smtClean="0">
              <a:solidFill>
                <a:schemeClr val="tx1"/>
              </a:solidFill>
              <a:latin typeface="Times New Roman" pitchFamily="18" charset="0"/>
              <a:cs typeface="Times New Roman" pitchFamily="18" charset="0"/>
            </a:rPr>
            <a:t>ning</a:t>
          </a:r>
          <a:endParaRPr lang="en-US" sz="2000" b="1" dirty="0">
            <a:solidFill>
              <a:schemeClr val="tx1"/>
            </a:solidFill>
            <a:latin typeface="Times New Roman" pitchFamily="18" charset="0"/>
            <a:cs typeface="Times New Roman" pitchFamily="18" charset="0"/>
          </a:endParaRPr>
        </a:p>
        <a:p>
          <a:pPr algn="ct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mazmunini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quyidagilar</a:t>
          </a:r>
          <a:endParaRPr lang="en-US" sz="2000" b="1" dirty="0">
            <a:solidFill>
              <a:schemeClr val="tx1"/>
            </a:solidFill>
            <a:latin typeface="Times New Roman" pitchFamily="18" charset="0"/>
            <a:cs typeface="Times New Roman" pitchFamily="18" charset="0"/>
          </a:endParaRPr>
        </a:p>
        <a:p>
          <a:pPr algn="ct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tavsiflaydi</a:t>
          </a:r>
          <a:endParaRPr lang="ru-RU" sz="2000" b="1" dirty="0">
            <a:solidFill>
              <a:schemeClr val="tx1"/>
            </a:solidFill>
            <a:latin typeface="Times New Roman" pitchFamily="18" charset="0"/>
            <a:cs typeface="Times New Roman" pitchFamily="18" charset="0"/>
          </a:endParaRPr>
        </a:p>
      </dgm:t>
    </dgm:pt>
    <dgm:pt modelId="{926AF807-5223-4C8E-BFBE-84B2909A7E7A}" type="parTrans" cxnId="{2DD1A4AE-39C4-4FE6-8A18-AC2A4AE4E6CE}">
      <dgm:prSet/>
      <dgm:spPr/>
      <dgm:t>
        <a:bodyPr/>
        <a:lstStyle/>
        <a:p>
          <a:endParaRPr lang="ru-RU"/>
        </a:p>
      </dgm:t>
    </dgm:pt>
    <dgm:pt modelId="{5DE3DFCF-8D51-4976-849C-CC21CA60D1A3}" type="sibTrans" cxnId="{2DD1A4AE-39C4-4FE6-8A18-AC2A4AE4E6CE}">
      <dgm:prSet/>
      <dgm:spPr/>
      <dgm:t>
        <a:bodyPr/>
        <a:lstStyle/>
        <a:p>
          <a:endParaRPr lang="ru-RU"/>
        </a:p>
      </dgm:t>
    </dgm:pt>
    <dgm:pt modelId="{3E413A4E-5293-4C2D-9859-CC65C8CEFCE1}">
      <dgm:prSet phldrT="[Текст]" custT="1"/>
      <dgm:spPr/>
      <dgm:t>
        <a:bodyPr/>
        <a:lstStyle/>
        <a:p>
          <a:pPr algn="l"/>
          <a:r>
            <a:rPr lang="en-US" sz="2000" b="1" dirty="0">
              <a:solidFill>
                <a:schemeClr val="tx1"/>
              </a:solidFill>
              <a:latin typeface="Times New Roman" panose="02020603050405020304" pitchFamily="18" charset="0"/>
              <a:cs typeface="Times New Roman" panose="02020603050405020304" pitchFamily="18" charset="0"/>
            </a:rPr>
            <a:t>1) </a:t>
          </a:r>
          <a:r>
            <a:rPr lang="en-US" sz="2000" b="1" dirty="0" err="1">
              <a:solidFill>
                <a:schemeClr val="tx1"/>
              </a:solidFill>
              <a:latin typeface="Times New Roman" panose="02020603050405020304" pitchFamily="18" charset="0"/>
              <a:cs typeface="Times New Roman" panose="02020603050405020304" pitchFamily="18" charset="0"/>
            </a:rPr>
            <a:t>yoritilayotgan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masalalarning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muammoliligi</a:t>
          </a:r>
          <a:r>
            <a:rPr lang="en-US" sz="2000" b="1" dirty="0">
              <a:solidFill>
                <a:schemeClr val="tx1"/>
              </a:solidFill>
              <a:latin typeface="Times New Roman" panose="02020603050405020304" pitchFamily="18" charset="0"/>
              <a:cs typeface="Times New Roman" panose="02020603050405020304" pitchFamily="18" charset="0"/>
            </a:rPr>
            <a:t>; </a:t>
          </a:r>
          <a:endParaRPr lang="ru-RU" sz="2000" b="1" dirty="0">
            <a:solidFill>
              <a:schemeClr val="tx1"/>
            </a:solidFill>
            <a:latin typeface="Times New Roman" panose="02020603050405020304" pitchFamily="18" charset="0"/>
            <a:cs typeface="Times New Roman" panose="02020603050405020304" pitchFamily="18" charset="0"/>
          </a:endParaRPr>
        </a:p>
      </dgm:t>
    </dgm:pt>
    <dgm:pt modelId="{A679B765-494B-4FEE-899A-252D0EDFFC22}" type="parTrans" cxnId="{CAB206D1-A1BB-4717-88E8-BD0468DC3499}">
      <dgm:prSet custT="1"/>
      <dgm:spPr/>
      <dgm:t>
        <a:bodyPr/>
        <a:lstStyle/>
        <a:p>
          <a:endParaRPr lang="ru-RU" sz="2000">
            <a:latin typeface="Times New Roman" panose="02020603050405020304" pitchFamily="18" charset="0"/>
            <a:cs typeface="Times New Roman" panose="02020603050405020304" pitchFamily="18" charset="0"/>
          </a:endParaRPr>
        </a:p>
      </dgm:t>
    </dgm:pt>
    <dgm:pt modelId="{0DAA4DEC-F029-4A20-BE93-1DA65A0F06C5}" type="sibTrans" cxnId="{CAB206D1-A1BB-4717-88E8-BD0468DC3499}">
      <dgm:prSet/>
      <dgm:spPr/>
      <dgm:t>
        <a:bodyPr/>
        <a:lstStyle/>
        <a:p>
          <a:endParaRPr lang="ru-RU"/>
        </a:p>
      </dgm:t>
    </dgm:pt>
    <dgm:pt modelId="{7CCAF283-FAC5-4C49-A631-8CD862E68E83}">
      <dgm:prSet phldrT="[Текст]" custT="1"/>
      <dgm:spPr/>
      <dgm:t>
        <a:bodyPr/>
        <a:lstStyle/>
        <a:p>
          <a:pPr algn="just"/>
          <a:r>
            <a:rPr lang="en-US" sz="2000" b="1" dirty="0">
              <a:solidFill>
                <a:schemeClr val="tx1"/>
              </a:solidFill>
              <a:latin typeface="Times New Roman" panose="02020603050405020304" pitchFamily="18" charset="0"/>
              <a:cs typeface="Times New Roman" panose="02020603050405020304" pitchFamily="18" charset="0"/>
            </a:rPr>
            <a:t>2) </a:t>
          </a:r>
          <a:r>
            <a:rPr lang="en-US" sz="2000" b="1" dirty="0" err="1">
              <a:solidFill>
                <a:schemeClr val="tx1"/>
              </a:solidFill>
              <a:latin typeface="Times New Roman" panose="02020603050405020304" pitchFamily="18" charset="0"/>
              <a:cs typeface="Times New Roman" panose="02020603050405020304" pitchFamily="18" charset="0"/>
            </a:rPr>
            <a:t>o’rganilayotgan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ob</a:t>
          </a:r>
          <a:r>
            <a:rPr lang="en-US" sz="2000" b="1" dirty="0">
              <a:solidFill>
                <a:schemeClr val="tx1"/>
              </a:solidFill>
              <a:latin typeface="Times New Roman" panose="02020603050405020304" pitchFamily="18" charset="0"/>
              <a:cs typeface="Times New Roman" panose="02020603050405020304" pitchFamily="18" charset="0"/>
            </a:rPr>
            <a:t>'</a:t>
          </a:r>
          <a:r>
            <a:rPr lang="ru-RU" sz="2000" b="1" dirty="0">
              <a:solidFill>
                <a:schemeClr val="tx1"/>
              </a:solidFill>
              <a:latin typeface="Times New Roman" panose="02020603050405020304" pitchFamily="18" charset="0"/>
              <a:cs typeface="Times New Roman" panose="02020603050405020304" pitchFamily="18" charset="0"/>
            </a:rPr>
            <a:t>е</a:t>
          </a:r>
          <a:r>
            <a:rPr lang="en-US" sz="2000" b="1" dirty="0" err="1">
              <a:solidFill>
                <a:schemeClr val="tx1"/>
              </a:solidFill>
              <a:latin typeface="Times New Roman" panose="02020603050405020304" pitchFamily="18" charset="0"/>
              <a:cs typeface="Times New Roman" panose="02020603050405020304" pitchFamily="18" charset="0"/>
            </a:rPr>
            <a:t>ktning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xossalari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aloqalari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munosabatlarini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aniq</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aks</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ettiruvchi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bilimning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muhimligi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o’ziga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xosligi</a:t>
          </a:r>
          <a:r>
            <a:rPr lang="en-US" sz="2000" b="1" dirty="0">
              <a:solidFill>
                <a:schemeClr val="tx1"/>
              </a:solidFill>
              <a:latin typeface="Times New Roman" panose="02020603050405020304" pitchFamily="18" charset="0"/>
              <a:cs typeface="Times New Roman" panose="02020603050405020304" pitchFamily="18" charset="0"/>
            </a:rPr>
            <a:t>; </a:t>
          </a:r>
          <a:endParaRPr lang="ru-RU" sz="2000" b="1" dirty="0">
            <a:solidFill>
              <a:schemeClr val="tx1"/>
            </a:solidFill>
            <a:latin typeface="Times New Roman" panose="02020603050405020304" pitchFamily="18" charset="0"/>
            <a:cs typeface="Times New Roman" panose="02020603050405020304" pitchFamily="18" charset="0"/>
          </a:endParaRPr>
        </a:p>
      </dgm:t>
    </dgm:pt>
    <dgm:pt modelId="{0C4F9301-E564-4F9C-98E6-ADC46B9CC770}" type="parTrans" cxnId="{A86BA386-3D14-48BA-80DB-555121DA4A4D}">
      <dgm:prSet custT="1"/>
      <dgm:spPr/>
      <dgm:t>
        <a:bodyPr/>
        <a:lstStyle/>
        <a:p>
          <a:endParaRPr lang="ru-RU" sz="2000">
            <a:latin typeface="Times New Roman" panose="02020603050405020304" pitchFamily="18" charset="0"/>
            <a:cs typeface="Times New Roman" panose="02020603050405020304" pitchFamily="18" charset="0"/>
          </a:endParaRPr>
        </a:p>
      </dgm:t>
    </dgm:pt>
    <dgm:pt modelId="{C29B2FC2-96FA-42A3-B14E-F52537D8DE0A}" type="sibTrans" cxnId="{A86BA386-3D14-48BA-80DB-555121DA4A4D}">
      <dgm:prSet/>
      <dgm:spPr/>
      <dgm:t>
        <a:bodyPr/>
        <a:lstStyle/>
        <a:p>
          <a:endParaRPr lang="ru-RU"/>
        </a:p>
      </dgm:t>
    </dgm:pt>
    <dgm:pt modelId="{BF89BF4E-93DD-45EF-A749-3C0A6FEEF45D}">
      <dgm:prSet phldrT="[Текст]" custT="1"/>
      <dgm:spPr/>
      <dgm:t>
        <a:bodyPr/>
        <a:lstStyle/>
        <a:p>
          <a:pPr algn="l"/>
          <a:r>
            <a:rPr lang="en-US" sz="2000" b="1" dirty="0">
              <a:solidFill>
                <a:schemeClr val="tx1"/>
              </a:solidFill>
              <a:latin typeface="Times New Roman" panose="02020603050405020304" pitchFamily="18" charset="0"/>
              <a:cs typeface="Times New Roman" panose="02020603050405020304" pitchFamily="18" charset="0"/>
            </a:rPr>
            <a:t>3) </a:t>
          </a:r>
          <a:r>
            <a:rPr lang="en-US" sz="2000" b="1" dirty="0" err="1">
              <a:solidFill>
                <a:schemeClr val="tx1"/>
              </a:solidFill>
              <a:latin typeface="Times New Roman" panose="02020603050405020304" pitchFamily="18" charset="0"/>
              <a:cs typeface="Times New Roman" panose="02020603050405020304" pitchFamily="18" charset="0"/>
            </a:rPr>
            <a:t>axborotning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yangiligi</a:t>
          </a:r>
          <a:r>
            <a:rPr lang="en-US" sz="2000" b="1" dirty="0">
              <a:solidFill>
                <a:schemeClr val="tx1"/>
              </a:solidFill>
              <a:latin typeface="Times New Roman" panose="02020603050405020304" pitchFamily="18" charset="0"/>
              <a:cs typeface="Times New Roman" panose="02020603050405020304" pitchFamily="18" charset="0"/>
            </a:rPr>
            <a:t>, agar u </a:t>
          </a:r>
          <a:r>
            <a:rPr lang="en-US" sz="2000" b="1" dirty="0" err="1">
              <a:solidFill>
                <a:schemeClr val="tx1"/>
              </a:solidFill>
              <a:latin typeface="Times New Roman" panose="02020603050405020304" pitchFamily="18" charset="0"/>
              <a:cs typeface="Times New Roman" panose="02020603050405020304" pitchFamily="18" charset="0"/>
            </a:rPr>
            <a:t>amalda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ijtimoiy</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ahamiyatga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ega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o’zlashtirilganidan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so’ng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foydalanuvchining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munosabatini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o’zgartirishi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mumkin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bo’lsa</a:t>
          </a:r>
          <a:r>
            <a:rPr lang="en-US" sz="2000" b="1" dirty="0">
              <a:solidFill>
                <a:schemeClr val="tx1"/>
              </a:solidFill>
              <a:latin typeface="Times New Roman" panose="02020603050405020304" pitchFamily="18" charset="0"/>
              <a:cs typeface="Times New Roman" panose="02020603050405020304" pitchFamily="18" charset="0"/>
            </a:rPr>
            <a:t>;</a:t>
          </a:r>
          <a:endParaRPr lang="ru-RU" sz="2000" b="1" dirty="0">
            <a:solidFill>
              <a:schemeClr val="tx1"/>
            </a:solidFill>
            <a:latin typeface="Times New Roman" panose="02020603050405020304" pitchFamily="18" charset="0"/>
            <a:cs typeface="Times New Roman" panose="02020603050405020304" pitchFamily="18" charset="0"/>
          </a:endParaRPr>
        </a:p>
      </dgm:t>
    </dgm:pt>
    <dgm:pt modelId="{6F67CAEC-216E-4F83-A443-03A46E12713B}" type="parTrans" cxnId="{1E72AA5A-3A8E-491A-A10D-5FDFC353FD02}">
      <dgm:prSet custT="1"/>
      <dgm:spPr/>
      <dgm:t>
        <a:bodyPr/>
        <a:lstStyle/>
        <a:p>
          <a:endParaRPr lang="ru-RU" sz="2000">
            <a:latin typeface="Times New Roman" panose="02020603050405020304" pitchFamily="18" charset="0"/>
            <a:cs typeface="Times New Roman" panose="02020603050405020304" pitchFamily="18" charset="0"/>
          </a:endParaRPr>
        </a:p>
      </dgm:t>
    </dgm:pt>
    <dgm:pt modelId="{75814904-810B-47E8-B147-7AEB40E4C336}" type="sibTrans" cxnId="{1E72AA5A-3A8E-491A-A10D-5FDFC353FD02}">
      <dgm:prSet/>
      <dgm:spPr/>
      <dgm:t>
        <a:bodyPr/>
        <a:lstStyle/>
        <a:p>
          <a:endParaRPr lang="ru-RU"/>
        </a:p>
      </dgm:t>
    </dgm:pt>
    <dgm:pt modelId="{9D894FA1-D8BA-4EB1-A9DA-CAEC3043EED8}">
      <dgm:prSet phldrT="[Текст]" custT="1"/>
      <dgm:spPr/>
      <dgm:t>
        <a:bodyPr/>
        <a:lstStyle/>
        <a:p>
          <a:pPr algn="l"/>
          <a:r>
            <a:rPr lang="en-US" sz="2000" b="1" dirty="0">
              <a:solidFill>
                <a:schemeClr val="tx1"/>
              </a:solidFill>
              <a:latin typeface="Times New Roman" pitchFamily="18" charset="0"/>
              <a:cs typeface="Times New Roman" pitchFamily="18" charset="0"/>
            </a:rPr>
            <a:t> 4) </a:t>
          </a:r>
          <a:r>
            <a:rPr lang="en-US" sz="2000" b="1" dirty="0" err="1">
              <a:solidFill>
                <a:schemeClr val="tx1"/>
              </a:solidFill>
              <a:latin typeface="Times New Roman" pitchFamily="18" charset="0"/>
              <a:cs typeface="Times New Roman" pitchFamily="18" charset="0"/>
            </a:rPr>
            <a:t>axborotdan</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faoliyat</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jarayonida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foydalanayotgan</a:t>
          </a:r>
          <a:r>
            <a:rPr lang="en-US" sz="2000" b="1" dirty="0">
              <a:solidFill>
                <a:schemeClr val="tx1"/>
              </a:solidFill>
              <a:latin typeface="Times New Roman" pitchFamily="18" charset="0"/>
              <a:cs typeface="Times New Roman" pitchFamily="18" charset="0"/>
            </a:rPr>
            <a:t> sub'</a:t>
          </a:r>
          <a:r>
            <a:rPr lang="ru-RU" sz="2000" b="1" dirty="0">
              <a:solidFill>
                <a:schemeClr val="tx1"/>
              </a:solidFill>
              <a:latin typeface="Times New Roman" pitchFamily="18" charset="0"/>
              <a:cs typeface="Times New Roman" pitchFamily="18" charset="0"/>
            </a:rPr>
            <a:t>е</a:t>
          </a:r>
          <a:r>
            <a:rPr lang="en-US" sz="2000" b="1" dirty="0" err="1">
              <a:solidFill>
                <a:schemeClr val="tx1"/>
              </a:solidFill>
              <a:latin typeface="Times New Roman" pitchFamily="18" charset="0"/>
              <a:cs typeface="Times New Roman" pitchFamily="18" charset="0"/>
            </a:rPr>
            <a:t>kt</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maqsadlari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va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vazifalariga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muvofiqligi</a:t>
          </a:r>
          <a:r>
            <a:rPr lang="en-US" sz="2000" b="1" dirty="0">
              <a:solidFill>
                <a:schemeClr val="tx1"/>
              </a:solidFill>
              <a:latin typeface="Times New Roman" pitchFamily="18" charset="0"/>
              <a:cs typeface="Times New Roman" pitchFamily="18" charset="0"/>
            </a:rPr>
            <a:t>;</a:t>
          </a:r>
          <a:endParaRPr lang="ru-RU" sz="2000" b="1" dirty="0">
            <a:solidFill>
              <a:schemeClr val="tx1"/>
            </a:solidFill>
            <a:latin typeface="Times New Roman" pitchFamily="18" charset="0"/>
            <a:cs typeface="Times New Roman" pitchFamily="18" charset="0"/>
          </a:endParaRPr>
        </a:p>
      </dgm:t>
    </dgm:pt>
    <dgm:pt modelId="{EEC55EE9-5674-4BFC-AF2F-F69BAAE8E6A0}" type="parTrans" cxnId="{B1AD9A64-DFE4-4DBC-A363-E1E7EEF7A780}">
      <dgm:prSet custT="1"/>
      <dgm:spPr/>
      <dgm:t>
        <a:bodyPr/>
        <a:lstStyle/>
        <a:p>
          <a:endParaRPr lang="ru-RU" sz="2000">
            <a:latin typeface="Times New Roman" panose="02020603050405020304" pitchFamily="18" charset="0"/>
            <a:cs typeface="Times New Roman" panose="02020603050405020304" pitchFamily="18" charset="0"/>
          </a:endParaRPr>
        </a:p>
      </dgm:t>
    </dgm:pt>
    <dgm:pt modelId="{10E9D5CF-A368-446E-8757-1004BD3D0CAA}" type="sibTrans" cxnId="{B1AD9A64-DFE4-4DBC-A363-E1E7EEF7A780}">
      <dgm:prSet/>
      <dgm:spPr/>
      <dgm:t>
        <a:bodyPr/>
        <a:lstStyle/>
        <a:p>
          <a:endParaRPr lang="ru-RU"/>
        </a:p>
      </dgm:t>
    </dgm:pt>
    <dgm:pt modelId="{DBB7CA09-6507-4302-8575-D1F7AC67D38A}">
      <dgm:prSet phldrT="[Текст]" custT="1"/>
      <dgm:spPr/>
      <dgm:t>
        <a:bodyPr/>
        <a:lstStyle/>
        <a:p>
          <a:pPr algn="l"/>
          <a:r>
            <a:rPr lang="en-US" sz="2000" b="1" dirty="0">
              <a:solidFill>
                <a:schemeClr val="tx1"/>
              </a:solidFill>
              <a:latin typeface="Times New Roman" pitchFamily="18" charset="0"/>
              <a:cs typeface="Times New Roman" pitchFamily="18" charset="0"/>
            </a:rPr>
            <a:t> 5) </a:t>
          </a:r>
          <a:r>
            <a:rPr lang="en-US" sz="2000" b="1" dirty="0" err="1">
              <a:solidFill>
                <a:schemeClr val="tx1"/>
              </a:solidFill>
              <a:latin typeface="Times New Roman" pitchFamily="18" charset="0"/>
              <a:cs typeface="Times New Roman" pitchFamily="18" charset="0"/>
            </a:rPr>
            <a:t>bilimning</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tushuntiruvchi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bashorat</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qiluvchi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va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uyushtiruvchi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kuchi</a:t>
          </a:r>
          <a:r>
            <a:rPr lang="en-US" sz="2000" b="1" dirty="0">
              <a:solidFill>
                <a:schemeClr val="tx1"/>
              </a:solidFill>
              <a:latin typeface="Times New Roman" pitchFamily="18" charset="0"/>
              <a:cs typeface="Times New Roman" pitchFamily="18" charset="0"/>
            </a:rPr>
            <a:t>;</a:t>
          </a:r>
          <a:endParaRPr lang="ru-RU" sz="2000" b="1" dirty="0">
            <a:solidFill>
              <a:schemeClr val="tx1"/>
            </a:solidFill>
            <a:latin typeface="Times New Roman" pitchFamily="18" charset="0"/>
            <a:cs typeface="Times New Roman" pitchFamily="18" charset="0"/>
          </a:endParaRPr>
        </a:p>
      </dgm:t>
    </dgm:pt>
    <dgm:pt modelId="{F8EC7071-1207-420F-A65F-F6A68634180D}" type="parTrans" cxnId="{0CE83381-329A-4BFD-8A30-391988F81F03}">
      <dgm:prSet custT="1"/>
      <dgm:spPr/>
      <dgm:t>
        <a:bodyPr/>
        <a:lstStyle/>
        <a:p>
          <a:endParaRPr lang="ru-RU" sz="2000">
            <a:latin typeface="Times New Roman" panose="02020603050405020304" pitchFamily="18" charset="0"/>
            <a:cs typeface="Times New Roman" panose="02020603050405020304" pitchFamily="18" charset="0"/>
          </a:endParaRPr>
        </a:p>
      </dgm:t>
    </dgm:pt>
    <dgm:pt modelId="{66D26F4B-4A61-4375-A658-309FEC5C72D0}" type="sibTrans" cxnId="{0CE83381-329A-4BFD-8A30-391988F81F03}">
      <dgm:prSet/>
      <dgm:spPr/>
      <dgm:t>
        <a:bodyPr/>
        <a:lstStyle/>
        <a:p>
          <a:endParaRPr lang="ru-RU"/>
        </a:p>
      </dgm:t>
    </dgm:pt>
    <dgm:pt modelId="{04247EDB-4E1C-4D16-B479-95B3FB38BC6F}">
      <dgm:prSet phldrT="[Текст]" custT="1"/>
      <dgm:spPr/>
      <dgm:t>
        <a:bodyPr/>
        <a:lstStyle/>
        <a:p>
          <a:pPr algn="l"/>
          <a:r>
            <a:rPr lang="en-US" sz="2000" b="1" dirty="0">
              <a:solidFill>
                <a:schemeClr val="tx1"/>
              </a:solidFill>
              <a:latin typeface="Times New Roman" pitchFamily="18" charset="0"/>
              <a:cs typeface="Times New Roman" pitchFamily="18" charset="0"/>
            </a:rPr>
            <a:t> 6) </a:t>
          </a:r>
          <a:r>
            <a:rPr lang="en-US" sz="2000" b="1" dirty="0" err="1">
              <a:solidFill>
                <a:schemeClr val="tx1"/>
              </a:solidFill>
              <a:latin typeface="Times New Roman" pitchFamily="18" charset="0"/>
              <a:cs typeface="Times New Roman" pitchFamily="18" charset="0"/>
            </a:rPr>
            <a:t>bilim</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mazmuni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mantiqiy-gnos</a:t>
          </a:r>
          <a:r>
            <a:rPr lang="ru-RU" sz="2000" b="1" dirty="0">
              <a:solidFill>
                <a:schemeClr val="tx1"/>
              </a:solidFill>
              <a:latin typeface="Times New Roman" pitchFamily="18" charset="0"/>
              <a:cs typeface="Times New Roman" pitchFamily="18" charset="0"/>
            </a:rPr>
            <a:t>е</a:t>
          </a:r>
          <a:r>
            <a:rPr lang="en-US" sz="2000" b="1" dirty="0" err="1">
              <a:solidFill>
                <a:schemeClr val="tx1"/>
              </a:solidFill>
              <a:latin typeface="Times New Roman" pitchFamily="18" charset="0"/>
              <a:cs typeface="Times New Roman" pitchFamily="18" charset="0"/>
            </a:rPr>
            <a:t>ologik</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o’zagining</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xususiyati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sifatidagi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bilimning</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invariantligi</a:t>
          </a:r>
          <a:r>
            <a:rPr lang="en-US" sz="2000" b="1" dirty="0">
              <a:solidFill>
                <a:schemeClr val="tx1"/>
              </a:solidFill>
              <a:latin typeface="Times New Roman" pitchFamily="18" charset="0"/>
              <a:cs typeface="Times New Roman" pitchFamily="18" charset="0"/>
            </a:rPr>
            <a:t>; </a:t>
          </a:r>
          <a:endParaRPr lang="ru-RU" sz="2000" b="1" dirty="0">
            <a:solidFill>
              <a:schemeClr val="tx1"/>
            </a:solidFill>
            <a:latin typeface="Times New Roman" pitchFamily="18" charset="0"/>
            <a:cs typeface="Times New Roman" pitchFamily="18" charset="0"/>
          </a:endParaRPr>
        </a:p>
      </dgm:t>
    </dgm:pt>
    <dgm:pt modelId="{BDE25CF4-2ED7-4530-B74D-80F554775AB3}" type="parTrans" cxnId="{AC35E989-4499-4F5F-8A10-7C64DBFBF4EF}">
      <dgm:prSet custT="1"/>
      <dgm:spPr/>
      <dgm:t>
        <a:bodyPr/>
        <a:lstStyle/>
        <a:p>
          <a:endParaRPr lang="ru-RU" sz="2000">
            <a:latin typeface="Times New Roman" panose="02020603050405020304" pitchFamily="18" charset="0"/>
            <a:cs typeface="Times New Roman" panose="02020603050405020304" pitchFamily="18" charset="0"/>
          </a:endParaRPr>
        </a:p>
      </dgm:t>
    </dgm:pt>
    <dgm:pt modelId="{0CE4F2E7-11C7-4226-B22F-636CFE6A4DCF}" type="sibTrans" cxnId="{AC35E989-4499-4F5F-8A10-7C64DBFBF4EF}">
      <dgm:prSet/>
      <dgm:spPr/>
      <dgm:t>
        <a:bodyPr/>
        <a:lstStyle/>
        <a:p>
          <a:endParaRPr lang="ru-RU"/>
        </a:p>
      </dgm:t>
    </dgm:pt>
    <dgm:pt modelId="{CC896FBD-5CD9-4AA8-8A66-5028D4D7224D}">
      <dgm:prSet phldrT="[Текст]" custT="1"/>
      <dgm:spPr/>
      <dgm:t>
        <a:bodyPr/>
        <a:lstStyle/>
        <a:p>
          <a:pPr algn="l"/>
          <a:r>
            <a:rPr lang="ru-RU" sz="2000" b="1" dirty="0" smtClean="0">
              <a:solidFill>
                <a:schemeClr val="tx1"/>
              </a:solidFill>
              <a:latin typeface="Times New Roman" pitchFamily="18" charset="0"/>
              <a:cs typeface="Times New Roman" pitchFamily="18" charset="0"/>
            </a:rPr>
            <a:t>  </a:t>
          </a:r>
          <a:r>
            <a:rPr lang="en-US" sz="2000" b="1" dirty="0" smtClean="0">
              <a:solidFill>
                <a:schemeClr val="tx1"/>
              </a:solidFill>
              <a:latin typeface="Times New Roman" pitchFamily="18" charset="0"/>
              <a:cs typeface="Times New Roman" pitchFamily="18" charset="0"/>
            </a:rPr>
            <a:t>7</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bilimning</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nomuayyanlik</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darajasi</a:t>
          </a:r>
          <a:r>
            <a:rPr lang="en-US" sz="2000" b="1" dirty="0">
              <a:solidFill>
                <a:schemeClr val="tx1"/>
              </a:solidFill>
              <a:latin typeface="Times New Roman" pitchFamily="18" charset="0"/>
              <a:cs typeface="Times New Roman" pitchFamily="18" charset="0"/>
            </a:rPr>
            <a:t>.</a:t>
          </a:r>
          <a:endParaRPr lang="ru-RU" sz="2000" b="1" dirty="0">
            <a:solidFill>
              <a:schemeClr val="tx1"/>
            </a:solidFill>
            <a:latin typeface="Times New Roman" pitchFamily="18" charset="0"/>
            <a:cs typeface="Times New Roman" pitchFamily="18" charset="0"/>
          </a:endParaRPr>
        </a:p>
      </dgm:t>
    </dgm:pt>
    <dgm:pt modelId="{454F1D50-2ED6-48ED-9E39-6EE1F7C8EC6E}" type="parTrans" cxnId="{DE88ECF2-57D2-49BE-8253-B284949768C6}">
      <dgm:prSet custT="1"/>
      <dgm:spPr/>
      <dgm:t>
        <a:bodyPr/>
        <a:lstStyle/>
        <a:p>
          <a:endParaRPr lang="ru-RU" sz="2000">
            <a:latin typeface="Times New Roman" panose="02020603050405020304" pitchFamily="18" charset="0"/>
            <a:cs typeface="Times New Roman" panose="02020603050405020304" pitchFamily="18" charset="0"/>
          </a:endParaRPr>
        </a:p>
      </dgm:t>
    </dgm:pt>
    <dgm:pt modelId="{B0F55F96-7BE5-4258-B55C-EBEB3CCF8467}" type="sibTrans" cxnId="{DE88ECF2-57D2-49BE-8253-B284949768C6}">
      <dgm:prSet/>
      <dgm:spPr/>
      <dgm:t>
        <a:bodyPr/>
        <a:lstStyle/>
        <a:p>
          <a:endParaRPr lang="ru-RU"/>
        </a:p>
      </dgm:t>
    </dgm:pt>
    <dgm:pt modelId="{2BFD031F-0CBF-4805-B576-B42F0EF97B15}" type="pres">
      <dgm:prSet presAssocID="{5A1024FA-18A2-4F08-B4F1-525D1B00A8A9}" presName="Name0" presStyleCnt="0">
        <dgm:presLayoutVars>
          <dgm:chPref val="1"/>
          <dgm:dir/>
          <dgm:animOne val="branch"/>
          <dgm:animLvl val="lvl"/>
          <dgm:resizeHandles val="exact"/>
        </dgm:presLayoutVars>
      </dgm:prSet>
      <dgm:spPr/>
      <dgm:t>
        <a:bodyPr/>
        <a:lstStyle/>
        <a:p>
          <a:endParaRPr lang="ru-RU"/>
        </a:p>
      </dgm:t>
    </dgm:pt>
    <dgm:pt modelId="{0DD2583A-1655-4B33-A101-AF21D2502050}" type="pres">
      <dgm:prSet presAssocID="{558369A6-315C-4F73-B5C8-242DA8B164D9}" presName="root1" presStyleCnt="0"/>
      <dgm:spPr/>
    </dgm:pt>
    <dgm:pt modelId="{F7855351-3F29-4B8D-B93F-5C710BBC3EEC}" type="pres">
      <dgm:prSet presAssocID="{558369A6-315C-4F73-B5C8-242DA8B164D9}" presName="LevelOneTextNode" presStyleLbl="node0" presStyleIdx="0" presStyleCnt="1" custAng="5400000" custScaleX="335426" custScaleY="54674" custLinFactX="-66609" custLinFactNeighborX="-100000" custLinFactNeighborY="1191">
        <dgm:presLayoutVars>
          <dgm:chPref val="3"/>
        </dgm:presLayoutVars>
      </dgm:prSet>
      <dgm:spPr/>
      <dgm:t>
        <a:bodyPr/>
        <a:lstStyle/>
        <a:p>
          <a:endParaRPr lang="ru-RU"/>
        </a:p>
      </dgm:t>
    </dgm:pt>
    <dgm:pt modelId="{3F1D2C72-3606-4EBB-AD2A-DF882E49DA4C}" type="pres">
      <dgm:prSet presAssocID="{558369A6-315C-4F73-B5C8-242DA8B164D9}" presName="level2hierChild" presStyleCnt="0"/>
      <dgm:spPr/>
    </dgm:pt>
    <dgm:pt modelId="{8D33183E-AC43-4299-AF2A-33CA839CA10F}" type="pres">
      <dgm:prSet presAssocID="{A679B765-494B-4FEE-899A-252D0EDFFC22}" presName="conn2-1" presStyleLbl="parChTrans1D2" presStyleIdx="0" presStyleCnt="7"/>
      <dgm:spPr/>
      <dgm:t>
        <a:bodyPr/>
        <a:lstStyle/>
        <a:p>
          <a:endParaRPr lang="ru-RU"/>
        </a:p>
      </dgm:t>
    </dgm:pt>
    <dgm:pt modelId="{CC8861CD-5510-4D5F-AB98-B918341EFD14}" type="pres">
      <dgm:prSet presAssocID="{A679B765-494B-4FEE-899A-252D0EDFFC22}" presName="connTx" presStyleLbl="parChTrans1D2" presStyleIdx="0" presStyleCnt="7"/>
      <dgm:spPr/>
      <dgm:t>
        <a:bodyPr/>
        <a:lstStyle/>
        <a:p>
          <a:endParaRPr lang="ru-RU"/>
        </a:p>
      </dgm:t>
    </dgm:pt>
    <dgm:pt modelId="{0F16DB41-8EDC-4D00-8CFF-DF0A0E423CA3}" type="pres">
      <dgm:prSet presAssocID="{3E413A4E-5293-4C2D-9859-CC65C8CEFCE1}" presName="root2" presStyleCnt="0"/>
      <dgm:spPr/>
    </dgm:pt>
    <dgm:pt modelId="{81E8E1EF-D9EF-4FD4-8A83-66DA6B160292}" type="pres">
      <dgm:prSet presAssocID="{3E413A4E-5293-4C2D-9859-CC65C8CEFCE1}" presName="LevelTwoTextNode" presStyleLbl="node2" presStyleIdx="0" presStyleCnt="7" custScaleX="383401">
        <dgm:presLayoutVars>
          <dgm:chPref val="3"/>
        </dgm:presLayoutVars>
      </dgm:prSet>
      <dgm:spPr/>
      <dgm:t>
        <a:bodyPr/>
        <a:lstStyle/>
        <a:p>
          <a:endParaRPr lang="ru-RU"/>
        </a:p>
      </dgm:t>
    </dgm:pt>
    <dgm:pt modelId="{D62A6FC4-FF7D-45E7-B6B0-C0EE413E74D4}" type="pres">
      <dgm:prSet presAssocID="{3E413A4E-5293-4C2D-9859-CC65C8CEFCE1}" presName="level3hierChild" presStyleCnt="0"/>
      <dgm:spPr/>
    </dgm:pt>
    <dgm:pt modelId="{7141EE23-897E-4689-AAB7-C5533B962AC0}" type="pres">
      <dgm:prSet presAssocID="{0C4F9301-E564-4F9C-98E6-ADC46B9CC770}" presName="conn2-1" presStyleLbl="parChTrans1D2" presStyleIdx="1" presStyleCnt="7"/>
      <dgm:spPr/>
      <dgm:t>
        <a:bodyPr/>
        <a:lstStyle/>
        <a:p>
          <a:endParaRPr lang="ru-RU"/>
        </a:p>
      </dgm:t>
    </dgm:pt>
    <dgm:pt modelId="{52079176-C933-4D44-A67A-0895E0AC24B6}" type="pres">
      <dgm:prSet presAssocID="{0C4F9301-E564-4F9C-98E6-ADC46B9CC770}" presName="connTx" presStyleLbl="parChTrans1D2" presStyleIdx="1" presStyleCnt="7"/>
      <dgm:spPr/>
      <dgm:t>
        <a:bodyPr/>
        <a:lstStyle/>
        <a:p>
          <a:endParaRPr lang="ru-RU"/>
        </a:p>
      </dgm:t>
    </dgm:pt>
    <dgm:pt modelId="{B7EA614D-C970-4D92-A361-0ECD0E058734}" type="pres">
      <dgm:prSet presAssocID="{7CCAF283-FAC5-4C49-A631-8CD862E68E83}" presName="root2" presStyleCnt="0"/>
      <dgm:spPr/>
    </dgm:pt>
    <dgm:pt modelId="{AD7F9DF9-EDB4-43FB-8D03-04436C2F451F}" type="pres">
      <dgm:prSet presAssocID="{7CCAF283-FAC5-4C49-A631-8CD862E68E83}" presName="LevelTwoTextNode" presStyleLbl="node2" presStyleIdx="1" presStyleCnt="7" custScaleX="342116">
        <dgm:presLayoutVars>
          <dgm:chPref val="3"/>
        </dgm:presLayoutVars>
      </dgm:prSet>
      <dgm:spPr/>
      <dgm:t>
        <a:bodyPr/>
        <a:lstStyle/>
        <a:p>
          <a:endParaRPr lang="ru-RU"/>
        </a:p>
      </dgm:t>
    </dgm:pt>
    <dgm:pt modelId="{23BA8880-226B-438C-82EF-AECD5418FB41}" type="pres">
      <dgm:prSet presAssocID="{7CCAF283-FAC5-4C49-A631-8CD862E68E83}" presName="level3hierChild" presStyleCnt="0"/>
      <dgm:spPr/>
    </dgm:pt>
    <dgm:pt modelId="{3B3688BF-D6A2-43C3-9EF8-4BAE5F40FED9}" type="pres">
      <dgm:prSet presAssocID="{6F67CAEC-216E-4F83-A443-03A46E12713B}" presName="conn2-1" presStyleLbl="parChTrans1D2" presStyleIdx="2" presStyleCnt="7"/>
      <dgm:spPr/>
      <dgm:t>
        <a:bodyPr/>
        <a:lstStyle/>
        <a:p>
          <a:endParaRPr lang="ru-RU"/>
        </a:p>
      </dgm:t>
    </dgm:pt>
    <dgm:pt modelId="{CD25831C-E588-425C-A14B-6B43C0159113}" type="pres">
      <dgm:prSet presAssocID="{6F67CAEC-216E-4F83-A443-03A46E12713B}" presName="connTx" presStyleLbl="parChTrans1D2" presStyleIdx="2" presStyleCnt="7"/>
      <dgm:spPr/>
      <dgm:t>
        <a:bodyPr/>
        <a:lstStyle/>
        <a:p>
          <a:endParaRPr lang="ru-RU"/>
        </a:p>
      </dgm:t>
    </dgm:pt>
    <dgm:pt modelId="{2BC8C5AB-4DE0-44E2-AD81-C250E0C2F515}" type="pres">
      <dgm:prSet presAssocID="{BF89BF4E-93DD-45EF-A749-3C0A6FEEF45D}" presName="root2" presStyleCnt="0"/>
      <dgm:spPr/>
    </dgm:pt>
    <dgm:pt modelId="{46D2A479-60E6-484D-88C6-20008029C47C}" type="pres">
      <dgm:prSet presAssocID="{BF89BF4E-93DD-45EF-A749-3C0A6FEEF45D}" presName="LevelTwoTextNode" presStyleLbl="node2" presStyleIdx="2" presStyleCnt="7" custScaleX="372592">
        <dgm:presLayoutVars>
          <dgm:chPref val="3"/>
        </dgm:presLayoutVars>
      </dgm:prSet>
      <dgm:spPr/>
      <dgm:t>
        <a:bodyPr/>
        <a:lstStyle/>
        <a:p>
          <a:endParaRPr lang="ru-RU"/>
        </a:p>
      </dgm:t>
    </dgm:pt>
    <dgm:pt modelId="{D057102A-05E7-40E4-BA98-7167058256F8}" type="pres">
      <dgm:prSet presAssocID="{BF89BF4E-93DD-45EF-A749-3C0A6FEEF45D}" presName="level3hierChild" presStyleCnt="0"/>
      <dgm:spPr/>
    </dgm:pt>
    <dgm:pt modelId="{C0A5D978-6958-4345-A4DE-E53169EDEBCA}" type="pres">
      <dgm:prSet presAssocID="{EEC55EE9-5674-4BFC-AF2F-F69BAAE8E6A0}" presName="conn2-1" presStyleLbl="parChTrans1D2" presStyleIdx="3" presStyleCnt="7"/>
      <dgm:spPr/>
      <dgm:t>
        <a:bodyPr/>
        <a:lstStyle/>
        <a:p>
          <a:endParaRPr lang="ru-RU"/>
        </a:p>
      </dgm:t>
    </dgm:pt>
    <dgm:pt modelId="{884938DF-AE96-4DEF-8B82-4152DA2EEB5B}" type="pres">
      <dgm:prSet presAssocID="{EEC55EE9-5674-4BFC-AF2F-F69BAAE8E6A0}" presName="connTx" presStyleLbl="parChTrans1D2" presStyleIdx="3" presStyleCnt="7"/>
      <dgm:spPr/>
      <dgm:t>
        <a:bodyPr/>
        <a:lstStyle/>
        <a:p>
          <a:endParaRPr lang="ru-RU"/>
        </a:p>
      </dgm:t>
    </dgm:pt>
    <dgm:pt modelId="{FFED9F84-D848-4AA6-822A-DB2CCAD5F811}" type="pres">
      <dgm:prSet presAssocID="{9D894FA1-D8BA-4EB1-A9DA-CAEC3043EED8}" presName="root2" presStyleCnt="0"/>
      <dgm:spPr/>
    </dgm:pt>
    <dgm:pt modelId="{540181AD-1205-4DBE-8F33-4DDAFEA35BC1}" type="pres">
      <dgm:prSet presAssocID="{9D894FA1-D8BA-4EB1-A9DA-CAEC3043EED8}" presName="LevelTwoTextNode" presStyleLbl="node2" presStyleIdx="3" presStyleCnt="7" custScaleX="386415">
        <dgm:presLayoutVars>
          <dgm:chPref val="3"/>
        </dgm:presLayoutVars>
      </dgm:prSet>
      <dgm:spPr/>
      <dgm:t>
        <a:bodyPr/>
        <a:lstStyle/>
        <a:p>
          <a:endParaRPr lang="ru-RU"/>
        </a:p>
      </dgm:t>
    </dgm:pt>
    <dgm:pt modelId="{9D27FE1E-CC15-4FE0-B63D-6C6E379B93AF}" type="pres">
      <dgm:prSet presAssocID="{9D894FA1-D8BA-4EB1-A9DA-CAEC3043EED8}" presName="level3hierChild" presStyleCnt="0"/>
      <dgm:spPr/>
    </dgm:pt>
    <dgm:pt modelId="{8D7A7571-3BAB-4A5F-848D-15777176F70B}" type="pres">
      <dgm:prSet presAssocID="{F8EC7071-1207-420F-A65F-F6A68634180D}" presName="conn2-1" presStyleLbl="parChTrans1D2" presStyleIdx="4" presStyleCnt="7"/>
      <dgm:spPr/>
      <dgm:t>
        <a:bodyPr/>
        <a:lstStyle/>
        <a:p>
          <a:endParaRPr lang="ru-RU"/>
        </a:p>
      </dgm:t>
    </dgm:pt>
    <dgm:pt modelId="{3B2A0972-4304-4F15-B542-0D2F94D92C92}" type="pres">
      <dgm:prSet presAssocID="{F8EC7071-1207-420F-A65F-F6A68634180D}" presName="connTx" presStyleLbl="parChTrans1D2" presStyleIdx="4" presStyleCnt="7"/>
      <dgm:spPr/>
      <dgm:t>
        <a:bodyPr/>
        <a:lstStyle/>
        <a:p>
          <a:endParaRPr lang="ru-RU"/>
        </a:p>
      </dgm:t>
    </dgm:pt>
    <dgm:pt modelId="{83772017-834C-402E-BABA-D72BDAAE37C1}" type="pres">
      <dgm:prSet presAssocID="{DBB7CA09-6507-4302-8575-D1F7AC67D38A}" presName="root2" presStyleCnt="0"/>
      <dgm:spPr/>
    </dgm:pt>
    <dgm:pt modelId="{D36BB586-2BCE-4848-A203-FC89A2C635EB}" type="pres">
      <dgm:prSet presAssocID="{DBB7CA09-6507-4302-8575-D1F7AC67D38A}" presName="LevelTwoTextNode" presStyleLbl="node2" presStyleIdx="4" presStyleCnt="7" custScaleX="380590">
        <dgm:presLayoutVars>
          <dgm:chPref val="3"/>
        </dgm:presLayoutVars>
      </dgm:prSet>
      <dgm:spPr/>
      <dgm:t>
        <a:bodyPr/>
        <a:lstStyle/>
        <a:p>
          <a:endParaRPr lang="ru-RU"/>
        </a:p>
      </dgm:t>
    </dgm:pt>
    <dgm:pt modelId="{AB4AB09A-0F10-45D5-806E-188F15293C9A}" type="pres">
      <dgm:prSet presAssocID="{DBB7CA09-6507-4302-8575-D1F7AC67D38A}" presName="level3hierChild" presStyleCnt="0"/>
      <dgm:spPr/>
    </dgm:pt>
    <dgm:pt modelId="{3B2A5A28-6C84-40C1-BCD7-521402017A33}" type="pres">
      <dgm:prSet presAssocID="{BDE25CF4-2ED7-4530-B74D-80F554775AB3}" presName="conn2-1" presStyleLbl="parChTrans1D2" presStyleIdx="5" presStyleCnt="7"/>
      <dgm:spPr/>
      <dgm:t>
        <a:bodyPr/>
        <a:lstStyle/>
        <a:p>
          <a:endParaRPr lang="ru-RU"/>
        </a:p>
      </dgm:t>
    </dgm:pt>
    <dgm:pt modelId="{88B57C25-54F2-4314-8225-69AE8CD859B0}" type="pres">
      <dgm:prSet presAssocID="{BDE25CF4-2ED7-4530-B74D-80F554775AB3}" presName="connTx" presStyleLbl="parChTrans1D2" presStyleIdx="5" presStyleCnt="7"/>
      <dgm:spPr/>
      <dgm:t>
        <a:bodyPr/>
        <a:lstStyle/>
        <a:p>
          <a:endParaRPr lang="ru-RU"/>
        </a:p>
      </dgm:t>
    </dgm:pt>
    <dgm:pt modelId="{B3251840-6549-4A49-AA4C-C112BAC4432F}" type="pres">
      <dgm:prSet presAssocID="{04247EDB-4E1C-4D16-B479-95B3FB38BC6F}" presName="root2" presStyleCnt="0"/>
      <dgm:spPr/>
    </dgm:pt>
    <dgm:pt modelId="{E0D18930-4E8D-4199-B2C0-4622C12F6401}" type="pres">
      <dgm:prSet presAssocID="{04247EDB-4E1C-4D16-B479-95B3FB38BC6F}" presName="LevelTwoTextNode" presStyleLbl="node2" presStyleIdx="5" presStyleCnt="7" custScaleX="312777">
        <dgm:presLayoutVars>
          <dgm:chPref val="3"/>
        </dgm:presLayoutVars>
      </dgm:prSet>
      <dgm:spPr/>
      <dgm:t>
        <a:bodyPr/>
        <a:lstStyle/>
        <a:p>
          <a:endParaRPr lang="ru-RU"/>
        </a:p>
      </dgm:t>
    </dgm:pt>
    <dgm:pt modelId="{1B5D0546-4771-4C8D-9DA5-A5B4AE01D949}" type="pres">
      <dgm:prSet presAssocID="{04247EDB-4E1C-4D16-B479-95B3FB38BC6F}" presName="level3hierChild" presStyleCnt="0"/>
      <dgm:spPr/>
    </dgm:pt>
    <dgm:pt modelId="{5D9D622B-C471-4474-AFA7-720DB13090DF}" type="pres">
      <dgm:prSet presAssocID="{454F1D50-2ED6-48ED-9E39-6EE1F7C8EC6E}" presName="conn2-1" presStyleLbl="parChTrans1D2" presStyleIdx="6" presStyleCnt="7"/>
      <dgm:spPr/>
      <dgm:t>
        <a:bodyPr/>
        <a:lstStyle/>
        <a:p>
          <a:endParaRPr lang="ru-RU"/>
        </a:p>
      </dgm:t>
    </dgm:pt>
    <dgm:pt modelId="{598193BE-D6C3-4F7F-8933-3DCAB7113AEF}" type="pres">
      <dgm:prSet presAssocID="{454F1D50-2ED6-48ED-9E39-6EE1F7C8EC6E}" presName="connTx" presStyleLbl="parChTrans1D2" presStyleIdx="6" presStyleCnt="7"/>
      <dgm:spPr/>
      <dgm:t>
        <a:bodyPr/>
        <a:lstStyle/>
        <a:p>
          <a:endParaRPr lang="ru-RU"/>
        </a:p>
      </dgm:t>
    </dgm:pt>
    <dgm:pt modelId="{D4D0239E-7156-430F-AC7D-4232D26A3E6F}" type="pres">
      <dgm:prSet presAssocID="{CC896FBD-5CD9-4AA8-8A66-5028D4D7224D}" presName="root2" presStyleCnt="0"/>
      <dgm:spPr/>
    </dgm:pt>
    <dgm:pt modelId="{278A9C69-7DBE-4AFA-BC56-12262703D3C4}" type="pres">
      <dgm:prSet presAssocID="{CC896FBD-5CD9-4AA8-8A66-5028D4D7224D}" presName="LevelTwoTextNode" presStyleLbl="node2" presStyleIdx="6" presStyleCnt="7" custScaleX="386652">
        <dgm:presLayoutVars>
          <dgm:chPref val="3"/>
        </dgm:presLayoutVars>
      </dgm:prSet>
      <dgm:spPr/>
      <dgm:t>
        <a:bodyPr/>
        <a:lstStyle/>
        <a:p>
          <a:endParaRPr lang="ru-RU"/>
        </a:p>
      </dgm:t>
    </dgm:pt>
    <dgm:pt modelId="{B3F79287-624F-4694-8D42-75B876F9A45C}" type="pres">
      <dgm:prSet presAssocID="{CC896FBD-5CD9-4AA8-8A66-5028D4D7224D}" presName="level3hierChild" presStyleCnt="0"/>
      <dgm:spPr/>
    </dgm:pt>
  </dgm:ptLst>
  <dgm:cxnLst>
    <dgm:cxn modelId="{A86BA386-3D14-48BA-80DB-555121DA4A4D}" srcId="{558369A6-315C-4F73-B5C8-242DA8B164D9}" destId="{7CCAF283-FAC5-4C49-A631-8CD862E68E83}" srcOrd="1" destOrd="0" parTransId="{0C4F9301-E564-4F9C-98E6-ADC46B9CC770}" sibTransId="{C29B2FC2-96FA-42A3-B14E-F52537D8DE0A}"/>
    <dgm:cxn modelId="{C969A879-D225-48F5-B6A9-FBC4045038DF}" type="presOf" srcId="{6F67CAEC-216E-4F83-A443-03A46E12713B}" destId="{3B3688BF-D6A2-43C3-9EF8-4BAE5F40FED9}" srcOrd="0" destOrd="0" presId="urn:microsoft.com/office/officeart/2008/layout/HorizontalMultiLevelHierarchy"/>
    <dgm:cxn modelId="{337AD262-3BE7-4ABC-B737-C967DB629B1A}" type="presOf" srcId="{454F1D50-2ED6-48ED-9E39-6EE1F7C8EC6E}" destId="{598193BE-D6C3-4F7F-8933-3DCAB7113AEF}" srcOrd="1" destOrd="0" presId="urn:microsoft.com/office/officeart/2008/layout/HorizontalMultiLevelHierarchy"/>
    <dgm:cxn modelId="{71C8D154-EA6D-491D-90D4-27568BFA0FE2}" type="presOf" srcId="{A679B765-494B-4FEE-899A-252D0EDFFC22}" destId="{CC8861CD-5510-4D5F-AB98-B918341EFD14}" srcOrd="1" destOrd="0" presId="urn:microsoft.com/office/officeart/2008/layout/HorizontalMultiLevelHierarchy"/>
    <dgm:cxn modelId="{B5B8742F-CCF7-497C-A9CA-C3CA4AE3D0A7}" type="presOf" srcId="{CC896FBD-5CD9-4AA8-8A66-5028D4D7224D}" destId="{278A9C69-7DBE-4AFA-BC56-12262703D3C4}" srcOrd="0" destOrd="0" presId="urn:microsoft.com/office/officeart/2008/layout/HorizontalMultiLevelHierarchy"/>
    <dgm:cxn modelId="{DA63523C-648F-4429-B718-E3D1905BD21C}" type="presOf" srcId="{BDE25CF4-2ED7-4530-B74D-80F554775AB3}" destId="{88B57C25-54F2-4314-8225-69AE8CD859B0}" srcOrd="1" destOrd="0" presId="urn:microsoft.com/office/officeart/2008/layout/HorizontalMultiLevelHierarchy"/>
    <dgm:cxn modelId="{3FAC8C3F-9A1B-4C40-B341-1E329ECB3FF9}" type="presOf" srcId="{454F1D50-2ED6-48ED-9E39-6EE1F7C8EC6E}" destId="{5D9D622B-C471-4474-AFA7-720DB13090DF}" srcOrd="0" destOrd="0" presId="urn:microsoft.com/office/officeart/2008/layout/HorizontalMultiLevelHierarchy"/>
    <dgm:cxn modelId="{86775148-68AC-4E0F-B2F4-C545A95590EB}" type="presOf" srcId="{5A1024FA-18A2-4F08-B4F1-525D1B00A8A9}" destId="{2BFD031F-0CBF-4805-B576-B42F0EF97B15}" srcOrd="0" destOrd="0" presId="urn:microsoft.com/office/officeart/2008/layout/HorizontalMultiLevelHierarchy"/>
    <dgm:cxn modelId="{9D4E35A5-579B-44B1-A7B9-5C2D3801C9B1}" type="presOf" srcId="{BF89BF4E-93DD-45EF-A749-3C0A6FEEF45D}" destId="{46D2A479-60E6-484D-88C6-20008029C47C}" srcOrd="0" destOrd="0" presId="urn:microsoft.com/office/officeart/2008/layout/HorizontalMultiLevelHierarchy"/>
    <dgm:cxn modelId="{C1840429-E5F9-4084-9E45-7694F9A517AC}" type="presOf" srcId="{EEC55EE9-5674-4BFC-AF2F-F69BAAE8E6A0}" destId="{C0A5D978-6958-4345-A4DE-E53169EDEBCA}" srcOrd="0" destOrd="0" presId="urn:microsoft.com/office/officeart/2008/layout/HorizontalMultiLevelHierarchy"/>
    <dgm:cxn modelId="{AC35E989-4499-4F5F-8A10-7C64DBFBF4EF}" srcId="{558369A6-315C-4F73-B5C8-242DA8B164D9}" destId="{04247EDB-4E1C-4D16-B479-95B3FB38BC6F}" srcOrd="5" destOrd="0" parTransId="{BDE25CF4-2ED7-4530-B74D-80F554775AB3}" sibTransId="{0CE4F2E7-11C7-4226-B22F-636CFE6A4DCF}"/>
    <dgm:cxn modelId="{B1AD9A64-DFE4-4DBC-A363-E1E7EEF7A780}" srcId="{558369A6-315C-4F73-B5C8-242DA8B164D9}" destId="{9D894FA1-D8BA-4EB1-A9DA-CAEC3043EED8}" srcOrd="3" destOrd="0" parTransId="{EEC55EE9-5674-4BFC-AF2F-F69BAAE8E6A0}" sibTransId="{10E9D5CF-A368-446E-8757-1004BD3D0CAA}"/>
    <dgm:cxn modelId="{ED339B60-7211-4482-AC24-445D55F228E5}" type="presOf" srcId="{558369A6-315C-4F73-B5C8-242DA8B164D9}" destId="{F7855351-3F29-4B8D-B93F-5C710BBC3EEC}" srcOrd="0" destOrd="0" presId="urn:microsoft.com/office/officeart/2008/layout/HorizontalMultiLevelHierarchy"/>
    <dgm:cxn modelId="{88187190-33D5-42F6-91B3-41C1A5D27A34}" type="presOf" srcId="{9D894FA1-D8BA-4EB1-A9DA-CAEC3043EED8}" destId="{540181AD-1205-4DBE-8F33-4DDAFEA35BC1}" srcOrd="0" destOrd="0" presId="urn:microsoft.com/office/officeart/2008/layout/HorizontalMultiLevelHierarchy"/>
    <dgm:cxn modelId="{1E72AA5A-3A8E-491A-A10D-5FDFC353FD02}" srcId="{558369A6-315C-4F73-B5C8-242DA8B164D9}" destId="{BF89BF4E-93DD-45EF-A749-3C0A6FEEF45D}" srcOrd="2" destOrd="0" parTransId="{6F67CAEC-216E-4F83-A443-03A46E12713B}" sibTransId="{75814904-810B-47E8-B147-7AEB40E4C336}"/>
    <dgm:cxn modelId="{CAB206D1-A1BB-4717-88E8-BD0468DC3499}" srcId="{558369A6-315C-4F73-B5C8-242DA8B164D9}" destId="{3E413A4E-5293-4C2D-9859-CC65C8CEFCE1}" srcOrd="0" destOrd="0" parTransId="{A679B765-494B-4FEE-899A-252D0EDFFC22}" sibTransId="{0DAA4DEC-F029-4A20-BE93-1DA65A0F06C5}"/>
    <dgm:cxn modelId="{08485CEA-B259-4D80-B11E-40B66AB8779A}" type="presOf" srcId="{A679B765-494B-4FEE-899A-252D0EDFFC22}" destId="{8D33183E-AC43-4299-AF2A-33CA839CA10F}" srcOrd="0" destOrd="0" presId="urn:microsoft.com/office/officeart/2008/layout/HorizontalMultiLevelHierarchy"/>
    <dgm:cxn modelId="{2DD1A4AE-39C4-4FE6-8A18-AC2A4AE4E6CE}" srcId="{5A1024FA-18A2-4F08-B4F1-525D1B00A8A9}" destId="{558369A6-315C-4F73-B5C8-242DA8B164D9}" srcOrd="0" destOrd="0" parTransId="{926AF807-5223-4C8E-BFBE-84B2909A7E7A}" sibTransId="{5DE3DFCF-8D51-4976-849C-CC21CA60D1A3}"/>
    <dgm:cxn modelId="{6633FC0C-202D-44B6-B5DE-2C8E2F80838F}" type="presOf" srcId="{6F67CAEC-216E-4F83-A443-03A46E12713B}" destId="{CD25831C-E588-425C-A14B-6B43C0159113}" srcOrd="1" destOrd="0" presId="urn:microsoft.com/office/officeart/2008/layout/HorizontalMultiLevelHierarchy"/>
    <dgm:cxn modelId="{45E5C01D-8ADE-4A95-954A-5BEDEE3E59E9}" type="presOf" srcId="{BDE25CF4-2ED7-4530-B74D-80F554775AB3}" destId="{3B2A5A28-6C84-40C1-BCD7-521402017A33}" srcOrd="0" destOrd="0" presId="urn:microsoft.com/office/officeart/2008/layout/HorizontalMultiLevelHierarchy"/>
    <dgm:cxn modelId="{2545910E-4489-498C-9421-9FCCEDBF3715}" type="presOf" srcId="{0C4F9301-E564-4F9C-98E6-ADC46B9CC770}" destId="{7141EE23-897E-4689-AAB7-C5533B962AC0}" srcOrd="0" destOrd="0" presId="urn:microsoft.com/office/officeart/2008/layout/HorizontalMultiLevelHierarchy"/>
    <dgm:cxn modelId="{B6A3CF21-13F0-4F47-BB62-1738CBA65419}" type="presOf" srcId="{0C4F9301-E564-4F9C-98E6-ADC46B9CC770}" destId="{52079176-C933-4D44-A67A-0895E0AC24B6}" srcOrd="1" destOrd="0" presId="urn:microsoft.com/office/officeart/2008/layout/HorizontalMultiLevelHierarchy"/>
    <dgm:cxn modelId="{A3EA4141-5C9F-4607-9E6A-CBD1FA31D181}" type="presOf" srcId="{EEC55EE9-5674-4BFC-AF2F-F69BAAE8E6A0}" destId="{884938DF-AE96-4DEF-8B82-4152DA2EEB5B}" srcOrd="1" destOrd="0" presId="urn:microsoft.com/office/officeart/2008/layout/HorizontalMultiLevelHierarchy"/>
    <dgm:cxn modelId="{148E1EB8-BA15-4C1F-98F6-A6E445446309}" type="presOf" srcId="{3E413A4E-5293-4C2D-9859-CC65C8CEFCE1}" destId="{81E8E1EF-D9EF-4FD4-8A83-66DA6B160292}" srcOrd="0" destOrd="0" presId="urn:microsoft.com/office/officeart/2008/layout/HorizontalMultiLevelHierarchy"/>
    <dgm:cxn modelId="{04643CFE-055C-4681-B4A1-023FC086E290}" type="presOf" srcId="{DBB7CA09-6507-4302-8575-D1F7AC67D38A}" destId="{D36BB586-2BCE-4848-A203-FC89A2C635EB}" srcOrd="0" destOrd="0" presId="urn:microsoft.com/office/officeart/2008/layout/HorizontalMultiLevelHierarchy"/>
    <dgm:cxn modelId="{3272AAEA-C5BA-4452-B9A2-1AD2FAB77345}" type="presOf" srcId="{F8EC7071-1207-420F-A65F-F6A68634180D}" destId="{8D7A7571-3BAB-4A5F-848D-15777176F70B}" srcOrd="0" destOrd="0" presId="urn:microsoft.com/office/officeart/2008/layout/HorizontalMultiLevelHierarchy"/>
    <dgm:cxn modelId="{99770640-C6EB-437C-B5E9-9F52915FAA5C}" type="presOf" srcId="{7CCAF283-FAC5-4C49-A631-8CD862E68E83}" destId="{AD7F9DF9-EDB4-43FB-8D03-04436C2F451F}" srcOrd="0" destOrd="0" presId="urn:microsoft.com/office/officeart/2008/layout/HorizontalMultiLevelHierarchy"/>
    <dgm:cxn modelId="{0CE83381-329A-4BFD-8A30-391988F81F03}" srcId="{558369A6-315C-4F73-B5C8-242DA8B164D9}" destId="{DBB7CA09-6507-4302-8575-D1F7AC67D38A}" srcOrd="4" destOrd="0" parTransId="{F8EC7071-1207-420F-A65F-F6A68634180D}" sibTransId="{66D26F4B-4A61-4375-A658-309FEC5C72D0}"/>
    <dgm:cxn modelId="{07740232-157F-4DE4-ACD7-368BCFB2C5D8}" type="presOf" srcId="{04247EDB-4E1C-4D16-B479-95B3FB38BC6F}" destId="{E0D18930-4E8D-4199-B2C0-4622C12F6401}" srcOrd="0" destOrd="0" presId="urn:microsoft.com/office/officeart/2008/layout/HorizontalMultiLevelHierarchy"/>
    <dgm:cxn modelId="{DE88ECF2-57D2-49BE-8253-B284949768C6}" srcId="{558369A6-315C-4F73-B5C8-242DA8B164D9}" destId="{CC896FBD-5CD9-4AA8-8A66-5028D4D7224D}" srcOrd="6" destOrd="0" parTransId="{454F1D50-2ED6-48ED-9E39-6EE1F7C8EC6E}" sibTransId="{B0F55F96-7BE5-4258-B55C-EBEB3CCF8467}"/>
    <dgm:cxn modelId="{84B7E23D-043F-4932-912E-BD58F86179F9}" type="presOf" srcId="{F8EC7071-1207-420F-A65F-F6A68634180D}" destId="{3B2A0972-4304-4F15-B542-0D2F94D92C92}" srcOrd="1" destOrd="0" presId="urn:microsoft.com/office/officeart/2008/layout/HorizontalMultiLevelHierarchy"/>
    <dgm:cxn modelId="{FED110A1-0224-40C4-8E7E-5CB87BF487EC}" type="presParOf" srcId="{2BFD031F-0CBF-4805-B576-B42F0EF97B15}" destId="{0DD2583A-1655-4B33-A101-AF21D2502050}" srcOrd="0" destOrd="0" presId="urn:microsoft.com/office/officeart/2008/layout/HorizontalMultiLevelHierarchy"/>
    <dgm:cxn modelId="{FECED766-CB8B-4A19-AE2B-FE516E61541A}" type="presParOf" srcId="{0DD2583A-1655-4B33-A101-AF21D2502050}" destId="{F7855351-3F29-4B8D-B93F-5C710BBC3EEC}" srcOrd="0" destOrd="0" presId="urn:microsoft.com/office/officeart/2008/layout/HorizontalMultiLevelHierarchy"/>
    <dgm:cxn modelId="{2F4C3ACD-4C3E-418F-92BF-F2B68914CF25}" type="presParOf" srcId="{0DD2583A-1655-4B33-A101-AF21D2502050}" destId="{3F1D2C72-3606-4EBB-AD2A-DF882E49DA4C}" srcOrd="1" destOrd="0" presId="urn:microsoft.com/office/officeart/2008/layout/HorizontalMultiLevelHierarchy"/>
    <dgm:cxn modelId="{3A0A985A-C9E0-44FB-BC05-28691E17E3B9}" type="presParOf" srcId="{3F1D2C72-3606-4EBB-AD2A-DF882E49DA4C}" destId="{8D33183E-AC43-4299-AF2A-33CA839CA10F}" srcOrd="0" destOrd="0" presId="urn:microsoft.com/office/officeart/2008/layout/HorizontalMultiLevelHierarchy"/>
    <dgm:cxn modelId="{09AFF849-BD3D-4D10-83EC-EC0ECF3F2FEA}" type="presParOf" srcId="{8D33183E-AC43-4299-AF2A-33CA839CA10F}" destId="{CC8861CD-5510-4D5F-AB98-B918341EFD14}" srcOrd="0" destOrd="0" presId="urn:microsoft.com/office/officeart/2008/layout/HorizontalMultiLevelHierarchy"/>
    <dgm:cxn modelId="{6CAFC159-9955-435B-9F5B-ED761B79AEAD}" type="presParOf" srcId="{3F1D2C72-3606-4EBB-AD2A-DF882E49DA4C}" destId="{0F16DB41-8EDC-4D00-8CFF-DF0A0E423CA3}" srcOrd="1" destOrd="0" presId="urn:microsoft.com/office/officeart/2008/layout/HorizontalMultiLevelHierarchy"/>
    <dgm:cxn modelId="{15A2BDA6-0290-49EC-83A5-CADDA882D14C}" type="presParOf" srcId="{0F16DB41-8EDC-4D00-8CFF-DF0A0E423CA3}" destId="{81E8E1EF-D9EF-4FD4-8A83-66DA6B160292}" srcOrd="0" destOrd="0" presId="urn:microsoft.com/office/officeart/2008/layout/HorizontalMultiLevelHierarchy"/>
    <dgm:cxn modelId="{9C86D231-E677-4E3F-89D2-B22A47E81319}" type="presParOf" srcId="{0F16DB41-8EDC-4D00-8CFF-DF0A0E423CA3}" destId="{D62A6FC4-FF7D-45E7-B6B0-C0EE413E74D4}" srcOrd="1" destOrd="0" presId="urn:microsoft.com/office/officeart/2008/layout/HorizontalMultiLevelHierarchy"/>
    <dgm:cxn modelId="{AD5E66AF-6367-43AE-A2CF-90608AE931E3}" type="presParOf" srcId="{3F1D2C72-3606-4EBB-AD2A-DF882E49DA4C}" destId="{7141EE23-897E-4689-AAB7-C5533B962AC0}" srcOrd="2" destOrd="0" presId="urn:microsoft.com/office/officeart/2008/layout/HorizontalMultiLevelHierarchy"/>
    <dgm:cxn modelId="{138C505A-0335-45E7-930D-27F177C59A3F}" type="presParOf" srcId="{7141EE23-897E-4689-AAB7-C5533B962AC0}" destId="{52079176-C933-4D44-A67A-0895E0AC24B6}" srcOrd="0" destOrd="0" presId="urn:microsoft.com/office/officeart/2008/layout/HorizontalMultiLevelHierarchy"/>
    <dgm:cxn modelId="{2BA60B81-EA22-448D-8F7A-3ADA06A6BD9A}" type="presParOf" srcId="{3F1D2C72-3606-4EBB-AD2A-DF882E49DA4C}" destId="{B7EA614D-C970-4D92-A361-0ECD0E058734}" srcOrd="3" destOrd="0" presId="urn:microsoft.com/office/officeart/2008/layout/HorizontalMultiLevelHierarchy"/>
    <dgm:cxn modelId="{4DC11B79-34A1-4423-A43A-FF34D83F9C9A}" type="presParOf" srcId="{B7EA614D-C970-4D92-A361-0ECD0E058734}" destId="{AD7F9DF9-EDB4-43FB-8D03-04436C2F451F}" srcOrd="0" destOrd="0" presId="urn:microsoft.com/office/officeart/2008/layout/HorizontalMultiLevelHierarchy"/>
    <dgm:cxn modelId="{10B13F11-E58C-4468-8B31-5FFE0D0BC572}" type="presParOf" srcId="{B7EA614D-C970-4D92-A361-0ECD0E058734}" destId="{23BA8880-226B-438C-82EF-AECD5418FB41}" srcOrd="1" destOrd="0" presId="urn:microsoft.com/office/officeart/2008/layout/HorizontalMultiLevelHierarchy"/>
    <dgm:cxn modelId="{6EDC3889-3982-4C93-B6E8-FC8E14777187}" type="presParOf" srcId="{3F1D2C72-3606-4EBB-AD2A-DF882E49DA4C}" destId="{3B3688BF-D6A2-43C3-9EF8-4BAE5F40FED9}" srcOrd="4" destOrd="0" presId="urn:microsoft.com/office/officeart/2008/layout/HorizontalMultiLevelHierarchy"/>
    <dgm:cxn modelId="{F87F4177-57C4-47B1-A376-365AEA2106E0}" type="presParOf" srcId="{3B3688BF-D6A2-43C3-9EF8-4BAE5F40FED9}" destId="{CD25831C-E588-425C-A14B-6B43C0159113}" srcOrd="0" destOrd="0" presId="urn:microsoft.com/office/officeart/2008/layout/HorizontalMultiLevelHierarchy"/>
    <dgm:cxn modelId="{DD23B50A-42D6-49FB-AC49-E348969533AC}" type="presParOf" srcId="{3F1D2C72-3606-4EBB-AD2A-DF882E49DA4C}" destId="{2BC8C5AB-4DE0-44E2-AD81-C250E0C2F515}" srcOrd="5" destOrd="0" presId="urn:microsoft.com/office/officeart/2008/layout/HorizontalMultiLevelHierarchy"/>
    <dgm:cxn modelId="{A1B90A15-CFB3-4E8A-A7E0-82B31C9CB80F}" type="presParOf" srcId="{2BC8C5AB-4DE0-44E2-AD81-C250E0C2F515}" destId="{46D2A479-60E6-484D-88C6-20008029C47C}" srcOrd="0" destOrd="0" presId="urn:microsoft.com/office/officeart/2008/layout/HorizontalMultiLevelHierarchy"/>
    <dgm:cxn modelId="{70F7AFDA-CF86-4DF2-9505-861BECD59F3B}" type="presParOf" srcId="{2BC8C5AB-4DE0-44E2-AD81-C250E0C2F515}" destId="{D057102A-05E7-40E4-BA98-7167058256F8}" srcOrd="1" destOrd="0" presId="urn:microsoft.com/office/officeart/2008/layout/HorizontalMultiLevelHierarchy"/>
    <dgm:cxn modelId="{825AFBDC-6F65-4247-8FE3-98DCE9473657}" type="presParOf" srcId="{3F1D2C72-3606-4EBB-AD2A-DF882E49DA4C}" destId="{C0A5D978-6958-4345-A4DE-E53169EDEBCA}" srcOrd="6" destOrd="0" presId="urn:microsoft.com/office/officeart/2008/layout/HorizontalMultiLevelHierarchy"/>
    <dgm:cxn modelId="{789468A9-90BB-4D28-81DB-CACE1BBCBEC0}" type="presParOf" srcId="{C0A5D978-6958-4345-A4DE-E53169EDEBCA}" destId="{884938DF-AE96-4DEF-8B82-4152DA2EEB5B}" srcOrd="0" destOrd="0" presId="urn:microsoft.com/office/officeart/2008/layout/HorizontalMultiLevelHierarchy"/>
    <dgm:cxn modelId="{CA4F719E-FA43-446B-8CF9-6D8A19EFD25C}" type="presParOf" srcId="{3F1D2C72-3606-4EBB-AD2A-DF882E49DA4C}" destId="{FFED9F84-D848-4AA6-822A-DB2CCAD5F811}" srcOrd="7" destOrd="0" presId="urn:microsoft.com/office/officeart/2008/layout/HorizontalMultiLevelHierarchy"/>
    <dgm:cxn modelId="{980E5798-67BA-473A-9BF8-21FF230EF2B4}" type="presParOf" srcId="{FFED9F84-D848-4AA6-822A-DB2CCAD5F811}" destId="{540181AD-1205-4DBE-8F33-4DDAFEA35BC1}" srcOrd="0" destOrd="0" presId="urn:microsoft.com/office/officeart/2008/layout/HorizontalMultiLevelHierarchy"/>
    <dgm:cxn modelId="{D208159C-A643-4363-AC70-2D4B7E00B712}" type="presParOf" srcId="{FFED9F84-D848-4AA6-822A-DB2CCAD5F811}" destId="{9D27FE1E-CC15-4FE0-B63D-6C6E379B93AF}" srcOrd="1" destOrd="0" presId="urn:microsoft.com/office/officeart/2008/layout/HorizontalMultiLevelHierarchy"/>
    <dgm:cxn modelId="{A6404F43-C01A-481B-9B5C-4005A9CE4874}" type="presParOf" srcId="{3F1D2C72-3606-4EBB-AD2A-DF882E49DA4C}" destId="{8D7A7571-3BAB-4A5F-848D-15777176F70B}" srcOrd="8" destOrd="0" presId="urn:microsoft.com/office/officeart/2008/layout/HorizontalMultiLevelHierarchy"/>
    <dgm:cxn modelId="{A52FE87E-FFAB-4008-9AF7-5532FD39A124}" type="presParOf" srcId="{8D7A7571-3BAB-4A5F-848D-15777176F70B}" destId="{3B2A0972-4304-4F15-B542-0D2F94D92C92}" srcOrd="0" destOrd="0" presId="urn:microsoft.com/office/officeart/2008/layout/HorizontalMultiLevelHierarchy"/>
    <dgm:cxn modelId="{FA8E1444-E929-4B62-8BAB-7916E93AB128}" type="presParOf" srcId="{3F1D2C72-3606-4EBB-AD2A-DF882E49DA4C}" destId="{83772017-834C-402E-BABA-D72BDAAE37C1}" srcOrd="9" destOrd="0" presId="urn:microsoft.com/office/officeart/2008/layout/HorizontalMultiLevelHierarchy"/>
    <dgm:cxn modelId="{5DFB817F-F26F-449D-BBE4-F6781B6624A5}" type="presParOf" srcId="{83772017-834C-402E-BABA-D72BDAAE37C1}" destId="{D36BB586-2BCE-4848-A203-FC89A2C635EB}" srcOrd="0" destOrd="0" presId="urn:microsoft.com/office/officeart/2008/layout/HorizontalMultiLevelHierarchy"/>
    <dgm:cxn modelId="{122C04CC-3A7A-4B52-B210-0848C350D6F3}" type="presParOf" srcId="{83772017-834C-402E-BABA-D72BDAAE37C1}" destId="{AB4AB09A-0F10-45D5-806E-188F15293C9A}" srcOrd="1" destOrd="0" presId="urn:microsoft.com/office/officeart/2008/layout/HorizontalMultiLevelHierarchy"/>
    <dgm:cxn modelId="{EE612004-04CD-435F-8685-42305DA406DB}" type="presParOf" srcId="{3F1D2C72-3606-4EBB-AD2A-DF882E49DA4C}" destId="{3B2A5A28-6C84-40C1-BCD7-521402017A33}" srcOrd="10" destOrd="0" presId="urn:microsoft.com/office/officeart/2008/layout/HorizontalMultiLevelHierarchy"/>
    <dgm:cxn modelId="{BD3A87BA-1791-4261-8831-0EBCF27E4178}" type="presParOf" srcId="{3B2A5A28-6C84-40C1-BCD7-521402017A33}" destId="{88B57C25-54F2-4314-8225-69AE8CD859B0}" srcOrd="0" destOrd="0" presId="urn:microsoft.com/office/officeart/2008/layout/HorizontalMultiLevelHierarchy"/>
    <dgm:cxn modelId="{0685D2B2-035D-4740-A53F-9C7B0EBC4DA9}" type="presParOf" srcId="{3F1D2C72-3606-4EBB-AD2A-DF882E49DA4C}" destId="{B3251840-6549-4A49-AA4C-C112BAC4432F}" srcOrd="11" destOrd="0" presId="urn:microsoft.com/office/officeart/2008/layout/HorizontalMultiLevelHierarchy"/>
    <dgm:cxn modelId="{138E214B-FF12-4141-8F5C-905C7EF1B885}" type="presParOf" srcId="{B3251840-6549-4A49-AA4C-C112BAC4432F}" destId="{E0D18930-4E8D-4199-B2C0-4622C12F6401}" srcOrd="0" destOrd="0" presId="urn:microsoft.com/office/officeart/2008/layout/HorizontalMultiLevelHierarchy"/>
    <dgm:cxn modelId="{FFBDEFCC-D61C-48F5-BDB0-A1355393F5FB}" type="presParOf" srcId="{B3251840-6549-4A49-AA4C-C112BAC4432F}" destId="{1B5D0546-4771-4C8D-9DA5-A5B4AE01D949}" srcOrd="1" destOrd="0" presId="urn:microsoft.com/office/officeart/2008/layout/HorizontalMultiLevelHierarchy"/>
    <dgm:cxn modelId="{4DC0D9F4-005B-4696-9067-342B56E2E678}" type="presParOf" srcId="{3F1D2C72-3606-4EBB-AD2A-DF882E49DA4C}" destId="{5D9D622B-C471-4474-AFA7-720DB13090DF}" srcOrd="12" destOrd="0" presId="urn:microsoft.com/office/officeart/2008/layout/HorizontalMultiLevelHierarchy"/>
    <dgm:cxn modelId="{8A6097CD-388F-44E3-B8DA-AC7910BAD283}" type="presParOf" srcId="{5D9D622B-C471-4474-AFA7-720DB13090DF}" destId="{598193BE-D6C3-4F7F-8933-3DCAB7113AEF}" srcOrd="0" destOrd="0" presId="urn:microsoft.com/office/officeart/2008/layout/HorizontalMultiLevelHierarchy"/>
    <dgm:cxn modelId="{6CCAAE76-C300-4237-87EB-5F62EFE46888}" type="presParOf" srcId="{3F1D2C72-3606-4EBB-AD2A-DF882E49DA4C}" destId="{D4D0239E-7156-430F-AC7D-4232D26A3E6F}" srcOrd="13" destOrd="0" presId="urn:microsoft.com/office/officeart/2008/layout/HorizontalMultiLevelHierarchy"/>
    <dgm:cxn modelId="{987C2D61-DF09-4677-B1BE-E30024EB1091}" type="presParOf" srcId="{D4D0239E-7156-430F-AC7D-4232D26A3E6F}" destId="{278A9C69-7DBE-4AFA-BC56-12262703D3C4}" srcOrd="0" destOrd="0" presId="urn:microsoft.com/office/officeart/2008/layout/HorizontalMultiLevelHierarchy"/>
    <dgm:cxn modelId="{570446DF-787F-42D4-9DDD-6DB9FD434C71}" type="presParOf" srcId="{D4D0239E-7156-430F-AC7D-4232D26A3E6F}" destId="{B3F79287-624F-4694-8D42-75B876F9A45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493855-192B-4557-A070-E69A9ACF04A8}" type="doc">
      <dgm:prSet loTypeId="urn:microsoft.com/office/officeart/2009/3/layout/PlusandMinus" loCatId="relationship" qsTypeId="urn:microsoft.com/office/officeart/2005/8/quickstyle/simple1" qsCatId="simple" csTypeId="urn:microsoft.com/office/officeart/2005/8/colors/colorful5" csCatId="colorful" phldr="1"/>
      <dgm:spPr/>
      <dgm:t>
        <a:bodyPr/>
        <a:lstStyle/>
        <a:p>
          <a:endParaRPr lang="ru-RU"/>
        </a:p>
      </dgm:t>
    </dgm:pt>
    <dgm:pt modelId="{9AEBB2B7-26EF-47DA-A937-DD2824CEC922}">
      <dgm:prSet phldrT="[Текст]" custT="1"/>
      <dgm:spPr/>
      <dgm:t>
        <a:bodyPr/>
        <a:lstStyle/>
        <a:p>
          <a:pPr algn="just"/>
          <a:endParaRPr lang="en-US" sz="2400" b="1" dirty="0" smtClean="0">
            <a:latin typeface="Times New Roman" pitchFamily="18" charset="0"/>
            <a:cs typeface="Times New Roman" pitchFamily="18" charset="0"/>
          </a:endParaRPr>
        </a:p>
        <a:p>
          <a:pPr algn="ctr"/>
          <a:r>
            <a:rPr lang="en-US" sz="2400" b="1" dirty="0" err="1" smtClean="0">
              <a:latin typeface="Times New Roman" pitchFamily="18" charset="0"/>
              <a:cs typeface="Times New Roman" pitchFamily="18" charset="0"/>
            </a:rPr>
            <a:t>Bizning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ongimizda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o’zgarishlar</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yasaydigan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ruhiyatimiz</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darajasida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faol</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amal</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qiladigan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o’zligimizdan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mustahkam</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o’rin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oladigan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bilimdir</a:t>
          </a:r>
          <a:r>
            <a:rPr lang="en-US" sz="2400" b="1" dirty="0" smtClean="0">
              <a:latin typeface="Times New Roman" pitchFamily="18" charset="0"/>
              <a:cs typeface="Times New Roman" pitchFamily="18" charset="0"/>
            </a:rPr>
            <a:t>. </a:t>
          </a:r>
          <a:endParaRPr lang="ru-RU" sz="2400" b="1" dirty="0">
            <a:latin typeface="Times New Roman" pitchFamily="18" charset="0"/>
            <a:cs typeface="Times New Roman" pitchFamily="18" charset="0"/>
          </a:endParaRPr>
        </a:p>
      </dgm:t>
    </dgm:pt>
    <dgm:pt modelId="{A7F26ED7-B3B7-4E09-BDF6-453765293975}" type="parTrans" cxnId="{28204C51-70BD-4A72-B4DF-671C3FDB046C}">
      <dgm:prSet/>
      <dgm:spPr/>
      <dgm:t>
        <a:bodyPr/>
        <a:lstStyle/>
        <a:p>
          <a:endParaRPr lang="ru-RU"/>
        </a:p>
      </dgm:t>
    </dgm:pt>
    <dgm:pt modelId="{CDB9FC4E-1BB4-43FC-9661-7538AC4A4578}" type="sibTrans" cxnId="{28204C51-70BD-4A72-B4DF-671C3FDB046C}">
      <dgm:prSet/>
      <dgm:spPr/>
      <dgm:t>
        <a:bodyPr/>
        <a:lstStyle/>
        <a:p>
          <a:endParaRPr lang="ru-RU"/>
        </a:p>
      </dgm:t>
    </dgm:pt>
    <dgm:pt modelId="{69587576-1846-4096-8096-E02B03208752}">
      <dgm:prSet phldrT="[Текст]"/>
      <dgm:spPr/>
      <dgm:t>
        <a:bodyPr/>
        <a:lstStyle/>
        <a:p>
          <a:pPr algn="ct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Inson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ongida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aks</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etgan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oddiy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bilim</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emas</a:t>
          </a:r>
          <a:endParaRPr lang="ru-RU" b="1" dirty="0">
            <a:latin typeface="Times New Roman" pitchFamily="18" charset="0"/>
            <a:cs typeface="Times New Roman" pitchFamily="18" charset="0"/>
          </a:endParaRPr>
        </a:p>
      </dgm:t>
    </dgm:pt>
    <dgm:pt modelId="{1CC5B5A3-6E9A-4F96-9C6A-05697B0C99D5}" type="parTrans" cxnId="{FD580F6D-42B0-4460-B6DF-FFF7746EE2C3}">
      <dgm:prSet/>
      <dgm:spPr/>
      <dgm:t>
        <a:bodyPr/>
        <a:lstStyle/>
        <a:p>
          <a:endParaRPr lang="ru-RU"/>
        </a:p>
      </dgm:t>
    </dgm:pt>
    <dgm:pt modelId="{D9CD8031-8C1D-4AC7-A1C3-1D21B897891D}" type="sibTrans" cxnId="{FD580F6D-42B0-4460-B6DF-FFF7746EE2C3}">
      <dgm:prSet/>
      <dgm:spPr/>
      <dgm:t>
        <a:bodyPr/>
        <a:lstStyle/>
        <a:p>
          <a:endParaRPr lang="ru-RU"/>
        </a:p>
      </dgm:t>
    </dgm:pt>
    <dgm:pt modelId="{65705876-F05E-47B6-93CD-6B917EBCD09A}" type="pres">
      <dgm:prSet presAssocID="{97493855-192B-4557-A070-E69A9ACF04A8}" presName="Name0" presStyleCnt="0">
        <dgm:presLayoutVars>
          <dgm:chMax val="2"/>
          <dgm:chPref val="2"/>
          <dgm:dir/>
          <dgm:animOne/>
          <dgm:resizeHandles val="exact"/>
        </dgm:presLayoutVars>
      </dgm:prSet>
      <dgm:spPr/>
      <dgm:t>
        <a:bodyPr/>
        <a:lstStyle/>
        <a:p>
          <a:endParaRPr lang="ru-RU"/>
        </a:p>
      </dgm:t>
    </dgm:pt>
    <dgm:pt modelId="{F7783565-3238-4747-828E-718217C9C54A}" type="pres">
      <dgm:prSet presAssocID="{97493855-192B-4557-A070-E69A9ACF04A8}" presName="Background" presStyleLbl="bgImgPlace1" presStyleIdx="0" presStyleCnt="1" custLinFactNeighborX="40341" custLinFactNeighborY="-13683"/>
      <dgm:spPr/>
    </dgm:pt>
    <dgm:pt modelId="{C258EE25-F586-4A0B-8FBA-8BEEFF082958}" type="pres">
      <dgm:prSet presAssocID="{97493855-192B-4557-A070-E69A9ACF04A8}" presName="ParentText1" presStyleLbl="revTx" presStyleIdx="0" presStyleCnt="2" custScaleX="144306" custScaleY="115226" custLinFactNeighborX="-60955" custLinFactNeighborY="-25650">
        <dgm:presLayoutVars>
          <dgm:chMax val="0"/>
          <dgm:chPref val="0"/>
          <dgm:bulletEnabled val="1"/>
        </dgm:presLayoutVars>
      </dgm:prSet>
      <dgm:spPr/>
      <dgm:t>
        <a:bodyPr/>
        <a:lstStyle/>
        <a:p>
          <a:endParaRPr lang="ru-RU"/>
        </a:p>
      </dgm:t>
    </dgm:pt>
    <dgm:pt modelId="{B65EE786-CEA1-4CFD-BB95-42C1B2A8F6FE}" type="pres">
      <dgm:prSet presAssocID="{97493855-192B-4557-A070-E69A9ACF04A8}" presName="ParentText2" presStyleLbl="revTx" presStyleIdx="1" presStyleCnt="2" custScaleX="71736" custScaleY="72197" custLinFactNeighborX="5336" custLinFactNeighborY="0">
        <dgm:presLayoutVars>
          <dgm:chMax val="0"/>
          <dgm:chPref val="0"/>
          <dgm:bulletEnabled val="1"/>
        </dgm:presLayoutVars>
      </dgm:prSet>
      <dgm:spPr/>
      <dgm:t>
        <a:bodyPr/>
        <a:lstStyle/>
        <a:p>
          <a:endParaRPr lang="ru-RU"/>
        </a:p>
      </dgm:t>
    </dgm:pt>
    <dgm:pt modelId="{C9294734-80A7-4F5E-89F6-0D0BA3C4498F}" type="pres">
      <dgm:prSet presAssocID="{97493855-192B-4557-A070-E69A9ACF04A8}" presName="Plus" presStyleLbl="alignNode1" presStyleIdx="0" presStyleCnt="2" custLinFactX="-121173" custLinFactNeighborX="-200000" custLinFactNeighborY="-82957"/>
      <dgm:spPr/>
    </dgm:pt>
    <dgm:pt modelId="{37ADA4F3-1CE6-4F7F-8DAB-D0414BD416C4}" type="pres">
      <dgm:prSet presAssocID="{97493855-192B-4557-A070-E69A9ACF04A8}" presName="Minus" presStyleLbl="alignNode1" presStyleIdx="1" presStyleCnt="2"/>
      <dgm:spPr/>
    </dgm:pt>
    <dgm:pt modelId="{D6311EA0-3A95-41BA-8541-30B81F1ED2CC}" type="pres">
      <dgm:prSet presAssocID="{97493855-192B-4557-A070-E69A9ACF04A8}" presName="Divider" presStyleLbl="parChTrans1D1" presStyleIdx="0" presStyleCnt="1"/>
      <dgm:spPr/>
    </dgm:pt>
  </dgm:ptLst>
  <dgm:cxnLst>
    <dgm:cxn modelId="{F42BD596-F6A4-480A-AD71-2AFD2E47AE9D}" type="presOf" srcId="{9AEBB2B7-26EF-47DA-A937-DD2824CEC922}" destId="{C258EE25-F586-4A0B-8FBA-8BEEFF082958}" srcOrd="0" destOrd="0" presId="urn:microsoft.com/office/officeart/2009/3/layout/PlusandMinus"/>
    <dgm:cxn modelId="{FD580F6D-42B0-4460-B6DF-FFF7746EE2C3}" srcId="{97493855-192B-4557-A070-E69A9ACF04A8}" destId="{69587576-1846-4096-8096-E02B03208752}" srcOrd="1" destOrd="0" parTransId="{1CC5B5A3-6E9A-4F96-9C6A-05697B0C99D5}" sibTransId="{D9CD8031-8C1D-4AC7-A1C3-1D21B897891D}"/>
    <dgm:cxn modelId="{DA4A1196-5E49-4EFF-ACF4-514B0CCE8557}" type="presOf" srcId="{97493855-192B-4557-A070-E69A9ACF04A8}" destId="{65705876-F05E-47B6-93CD-6B917EBCD09A}" srcOrd="0" destOrd="0" presId="urn:microsoft.com/office/officeart/2009/3/layout/PlusandMinus"/>
    <dgm:cxn modelId="{67DA8161-3DF3-480B-BF1A-CF92CEEA28DF}" type="presOf" srcId="{69587576-1846-4096-8096-E02B03208752}" destId="{B65EE786-CEA1-4CFD-BB95-42C1B2A8F6FE}" srcOrd="0" destOrd="0" presId="urn:microsoft.com/office/officeart/2009/3/layout/PlusandMinus"/>
    <dgm:cxn modelId="{28204C51-70BD-4A72-B4DF-671C3FDB046C}" srcId="{97493855-192B-4557-A070-E69A9ACF04A8}" destId="{9AEBB2B7-26EF-47DA-A937-DD2824CEC922}" srcOrd="0" destOrd="0" parTransId="{A7F26ED7-B3B7-4E09-BDF6-453765293975}" sibTransId="{CDB9FC4E-1BB4-43FC-9661-7538AC4A4578}"/>
    <dgm:cxn modelId="{0C04620A-6039-49AE-B118-3F74E4EA4405}" type="presParOf" srcId="{65705876-F05E-47B6-93CD-6B917EBCD09A}" destId="{F7783565-3238-4747-828E-718217C9C54A}" srcOrd="0" destOrd="0" presId="urn:microsoft.com/office/officeart/2009/3/layout/PlusandMinus"/>
    <dgm:cxn modelId="{2B83EC02-3670-4019-987C-C51EFA781803}" type="presParOf" srcId="{65705876-F05E-47B6-93CD-6B917EBCD09A}" destId="{C258EE25-F586-4A0B-8FBA-8BEEFF082958}" srcOrd="1" destOrd="0" presId="urn:microsoft.com/office/officeart/2009/3/layout/PlusandMinus"/>
    <dgm:cxn modelId="{75426132-109A-49C9-9D5B-3F05F7B6E1E7}" type="presParOf" srcId="{65705876-F05E-47B6-93CD-6B917EBCD09A}" destId="{B65EE786-CEA1-4CFD-BB95-42C1B2A8F6FE}" srcOrd="2" destOrd="0" presId="urn:microsoft.com/office/officeart/2009/3/layout/PlusandMinus"/>
    <dgm:cxn modelId="{445E0777-8559-482A-A7F5-8A0B20A4E09B}" type="presParOf" srcId="{65705876-F05E-47B6-93CD-6B917EBCD09A}" destId="{C9294734-80A7-4F5E-89F6-0D0BA3C4498F}" srcOrd="3" destOrd="0" presId="urn:microsoft.com/office/officeart/2009/3/layout/PlusandMinus"/>
    <dgm:cxn modelId="{B9C7BDBB-75EB-4849-8B95-5BB28BC72443}" type="presParOf" srcId="{65705876-F05E-47B6-93CD-6B917EBCD09A}" destId="{37ADA4F3-1CE6-4F7F-8DAB-D0414BD416C4}" srcOrd="4" destOrd="0" presId="urn:microsoft.com/office/officeart/2009/3/layout/PlusandMinus"/>
    <dgm:cxn modelId="{1DAC7E49-7C8C-4473-9A7C-3448CE644506}" type="presParOf" srcId="{65705876-F05E-47B6-93CD-6B917EBCD09A}" destId="{D6311EA0-3A95-41BA-8541-30B81F1ED2CC}"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4842010-D601-4529-AFDD-7E54B0C72E8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ru-RU"/>
        </a:p>
      </dgm:t>
    </dgm:pt>
    <dgm:pt modelId="{2E15ADFF-FF1F-4552-BB1B-7648F12478C8}">
      <dgm:prSet phldrT="[Текст]"/>
      <dgm:spPr/>
      <dgm:t>
        <a:bodyPr/>
        <a:lstStyle/>
        <a:p>
          <a:pPr algn="ctr"/>
          <a:r>
            <a:rPr lang="ru-RU" b="1" i="1" dirty="0" err="1" smtClean="0">
              <a:solidFill>
                <a:schemeClr val="tx1"/>
              </a:solidFill>
              <a:latin typeface="Times New Roman" pitchFamily="18" charset="0"/>
              <a:cs typeface="Times New Roman" pitchFamily="18" charset="0"/>
            </a:rPr>
            <a:t>Ijtimoiy</a:t>
          </a:r>
          <a:r>
            <a:rPr lang="ru-RU" b="1" i="1" dirty="0" smtClean="0">
              <a:solidFill>
                <a:schemeClr val="tx1"/>
              </a:solidFill>
              <a:latin typeface="Times New Roman" pitchFamily="18" charset="0"/>
              <a:cs typeface="Times New Roman" pitchFamily="18" charset="0"/>
            </a:rPr>
            <a:t> </a:t>
          </a:r>
          <a:r>
            <a:rPr lang="ru-RU" b="1" i="1" dirty="0" err="1" smtClean="0">
              <a:solidFill>
                <a:schemeClr val="tx1"/>
              </a:solidFill>
              <a:latin typeface="Times New Roman" pitchFamily="18" charset="0"/>
              <a:cs typeface="Times New Roman" pitchFamily="18" charset="0"/>
            </a:rPr>
            <a:t>axborot</a:t>
          </a:r>
          <a:endParaRPr lang="en-US" b="1" dirty="0" smtClean="0">
            <a:solidFill>
              <a:schemeClr val="tx1"/>
            </a:solidFill>
            <a:latin typeface="Times New Roman" pitchFamily="18" charset="0"/>
            <a:cs typeface="Times New Roman" pitchFamily="18" charset="0"/>
          </a:endParaRPr>
        </a:p>
        <a:p>
          <a:pPr algn="just"/>
          <a:r>
            <a:rPr lang="ru-RU" b="0" dirty="0" err="1" smtClean="0">
              <a:solidFill>
                <a:schemeClr val="tx1"/>
              </a:solidFill>
              <a:latin typeface="Times New Roman" pitchFamily="18" charset="0"/>
              <a:cs typeface="Times New Roman" pitchFamily="18" charset="0"/>
            </a:rPr>
            <a:t>Ijtimoiy</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axborot</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tabiatini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tushuntirishda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axborot</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jarayoni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turlaridan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biri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ijtimoiy-kommunikativ</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jarayon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muhim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ahamiyatga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ega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Ijtimoiy</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axborot</a:t>
          </a:r>
          <a:r>
            <a:rPr lang="ru-RU" b="0" dirty="0" smtClean="0">
              <a:solidFill>
                <a:schemeClr val="tx1"/>
              </a:solidFill>
              <a:latin typeface="Times New Roman" pitchFamily="18" charset="0"/>
              <a:cs typeface="Times New Roman" pitchFamily="18" charset="0"/>
            </a:rPr>
            <a:t> – </a:t>
          </a:r>
          <a:r>
            <a:rPr lang="ru-RU" b="0" dirty="0" err="1" smtClean="0">
              <a:solidFill>
                <a:schemeClr val="tx1"/>
              </a:solidFill>
              <a:latin typeface="Times New Roman" pitchFamily="18" charset="0"/>
              <a:cs typeface="Times New Roman" pitchFamily="18" charset="0"/>
            </a:rPr>
            <a:t>bilimning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shunday</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bir</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qismiki</a:t>
          </a:r>
          <a:r>
            <a:rPr lang="ru-RU" b="0" dirty="0" smtClean="0">
              <a:solidFill>
                <a:schemeClr val="tx1"/>
              </a:solidFill>
              <a:latin typeface="Times New Roman" pitchFamily="18" charset="0"/>
              <a:cs typeface="Times New Roman" pitchFamily="18" charset="0"/>
            </a:rPr>
            <a:t>, u </a:t>
          </a:r>
          <a:r>
            <a:rPr lang="ru-RU" b="0" dirty="0" err="1" smtClean="0">
              <a:solidFill>
                <a:schemeClr val="tx1"/>
              </a:solidFill>
              <a:latin typeface="Times New Roman" pitchFamily="18" charset="0"/>
              <a:cs typeface="Times New Roman" pitchFamily="18" charset="0"/>
            </a:rPr>
            <a:t>ma'lum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moddiy</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jismlarda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qayd</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etilgan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va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bеlgilar</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tizimida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ifodalangan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holda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ijtimoiy-kommunikativ</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sub'еktlararo</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jarayonga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qo’shilib</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idrok</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etiladi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va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olimning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bilim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darajasini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o’zgartiradi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shuningdеk</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uning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o’zi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ham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o’zgartirilib</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undan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faoliyatning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turli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jabhalarida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foydalaniladi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Shu</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ma'noda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bilim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tushunchasi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olimning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bilim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jarayonini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gnosеologik</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tomondan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axborot</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tushunchasi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esa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asosan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kommunikativ</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tomondan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tavsiflaydi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dеb</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aytish</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mumkin</a:t>
          </a:r>
          <a:r>
            <a:rPr lang="ru-RU" b="0" dirty="0" smtClean="0">
              <a:solidFill>
                <a:schemeClr val="tx1"/>
              </a:solidFill>
              <a:latin typeface="Times New Roman" pitchFamily="18" charset="0"/>
              <a:cs typeface="Times New Roman" pitchFamily="18" charset="0"/>
            </a:rPr>
            <a:t>.</a:t>
          </a:r>
          <a:endParaRPr lang="ru-RU" b="0" dirty="0">
            <a:solidFill>
              <a:schemeClr val="tx1"/>
            </a:solidFill>
            <a:latin typeface="Times New Roman" pitchFamily="18" charset="0"/>
            <a:cs typeface="Times New Roman" pitchFamily="18" charset="0"/>
          </a:endParaRPr>
        </a:p>
      </dgm:t>
    </dgm:pt>
    <dgm:pt modelId="{49C74E58-4CA7-46D2-90D6-6E20DE9FD343}" type="parTrans" cxnId="{4252C360-634D-4B03-8981-525CF158B695}">
      <dgm:prSet/>
      <dgm:spPr/>
      <dgm:t>
        <a:bodyPr/>
        <a:lstStyle/>
        <a:p>
          <a:endParaRPr lang="ru-RU"/>
        </a:p>
      </dgm:t>
    </dgm:pt>
    <dgm:pt modelId="{ABA0C5A6-2AC6-4FB0-B736-78F12977A902}" type="sibTrans" cxnId="{4252C360-634D-4B03-8981-525CF158B695}">
      <dgm:prSet/>
      <dgm:spPr/>
      <dgm:t>
        <a:bodyPr/>
        <a:lstStyle/>
        <a:p>
          <a:endParaRPr lang="ru-RU"/>
        </a:p>
      </dgm:t>
    </dgm:pt>
    <dgm:pt modelId="{A0212341-F15B-4CB3-841B-DB8EE1FC4EC9}" type="pres">
      <dgm:prSet presAssocID="{B4842010-D601-4529-AFDD-7E54B0C72E86}" presName="linear" presStyleCnt="0">
        <dgm:presLayoutVars>
          <dgm:animLvl val="lvl"/>
          <dgm:resizeHandles val="exact"/>
        </dgm:presLayoutVars>
      </dgm:prSet>
      <dgm:spPr/>
      <dgm:t>
        <a:bodyPr/>
        <a:lstStyle/>
        <a:p>
          <a:endParaRPr lang="ru-RU"/>
        </a:p>
      </dgm:t>
    </dgm:pt>
    <dgm:pt modelId="{D636AAAE-6FE6-4B3C-86BD-522F2846ABF5}" type="pres">
      <dgm:prSet presAssocID="{2E15ADFF-FF1F-4552-BB1B-7648F12478C8}" presName="parentText" presStyleLbl="node1" presStyleIdx="0" presStyleCnt="1">
        <dgm:presLayoutVars>
          <dgm:chMax val="0"/>
          <dgm:bulletEnabled val="1"/>
        </dgm:presLayoutVars>
      </dgm:prSet>
      <dgm:spPr/>
      <dgm:t>
        <a:bodyPr/>
        <a:lstStyle/>
        <a:p>
          <a:endParaRPr lang="ru-RU"/>
        </a:p>
      </dgm:t>
    </dgm:pt>
  </dgm:ptLst>
  <dgm:cxnLst>
    <dgm:cxn modelId="{4252C360-634D-4B03-8981-525CF158B695}" srcId="{B4842010-D601-4529-AFDD-7E54B0C72E86}" destId="{2E15ADFF-FF1F-4552-BB1B-7648F12478C8}" srcOrd="0" destOrd="0" parTransId="{49C74E58-4CA7-46D2-90D6-6E20DE9FD343}" sibTransId="{ABA0C5A6-2AC6-4FB0-B736-78F12977A902}"/>
    <dgm:cxn modelId="{7C672546-59E9-4346-A9A8-74601D28A37B}" type="presOf" srcId="{B4842010-D601-4529-AFDD-7E54B0C72E86}" destId="{A0212341-F15B-4CB3-841B-DB8EE1FC4EC9}" srcOrd="0" destOrd="0" presId="urn:microsoft.com/office/officeart/2005/8/layout/vList2"/>
    <dgm:cxn modelId="{060230CE-DF48-41FF-8918-B90CC5DBD333}" type="presOf" srcId="{2E15ADFF-FF1F-4552-BB1B-7648F12478C8}" destId="{D636AAAE-6FE6-4B3C-86BD-522F2846ABF5}" srcOrd="0" destOrd="0" presId="urn:microsoft.com/office/officeart/2005/8/layout/vList2"/>
    <dgm:cxn modelId="{4C05EFBE-2B38-49C6-93E3-A668834CA30F}" type="presParOf" srcId="{A0212341-F15B-4CB3-841B-DB8EE1FC4EC9}" destId="{D636AAAE-6FE6-4B3C-86BD-522F2846ABF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D95D4B-B92C-459F-976F-22F546B6648B}" type="doc">
      <dgm:prSet loTypeId="urn:microsoft.com/office/officeart/2005/8/layout/process3" loCatId="process" qsTypeId="urn:microsoft.com/office/officeart/2005/8/quickstyle/simple1" qsCatId="simple" csTypeId="urn:microsoft.com/office/officeart/2005/8/colors/colorful4" csCatId="colorful" phldr="1"/>
      <dgm:spPr/>
      <dgm:t>
        <a:bodyPr/>
        <a:lstStyle/>
        <a:p>
          <a:endParaRPr lang="ru-RU"/>
        </a:p>
      </dgm:t>
    </dgm:pt>
    <dgm:pt modelId="{6B349C2F-8028-4914-BD17-6FE21E6D5B92}">
      <dgm:prSet phldrT="[Текст]" custT="1"/>
      <dgm:spPr/>
      <dgm:t>
        <a:bodyPr/>
        <a:lstStyle/>
        <a:p>
          <a:pPr algn="ctr"/>
          <a:r>
            <a:rPr lang="en-US" sz="2000" dirty="0" err="1" smtClean="0">
              <a:solidFill>
                <a:schemeClr val="tx1"/>
              </a:solidFill>
              <a:latin typeface="Times New Roman" pitchFamily="18" charset="0"/>
              <a:cs typeface="Times New Roman" pitchFamily="18" charset="0"/>
            </a:rPr>
            <a:t>informatika</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tabiiy</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vositalari</a:t>
          </a:r>
          <a:r>
            <a:rPr lang="en-US" sz="2000" dirty="0" smtClean="0">
              <a:solidFill>
                <a:schemeClr val="tx1"/>
              </a:solidFill>
              <a:latin typeface="Times New Roman" pitchFamily="18" charset="0"/>
              <a:cs typeface="Times New Roman" pitchFamily="18" charset="0"/>
            </a:rPr>
            <a:t> </a:t>
          </a:r>
          <a:endParaRPr lang="ru-RU" sz="2000" dirty="0">
            <a:solidFill>
              <a:schemeClr val="tx1"/>
            </a:solidFill>
            <a:latin typeface="Times New Roman" pitchFamily="18" charset="0"/>
            <a:cs typeface="Times New Roman" pitchFamily="18" charset="0"/>
          </a:endParaRPr>
        </a:p>
      </dgm:t>
    </dgm:pt>
    <dgm:pt modelId="{6FA7FED9-C701-4564-AF37-86606999835E}" type="parTrans" cxnId="{43555D4E-9559-4F3D-ADDD-EF48CEC17A87}">
      <dgm:prSet/>
      <dgm:spPr/>
      <dgm:t>
        <a:bodyPr/>
        <a:lstStyle/>
        <a:p>
          <a:endParaRPr lang="ru-RU"/>
        </a:p>
      </dgm:t>
    </dgm:pt>
    <dgm:pt modelId="{34635B8B-A400-40FD-97EB-2E0034E541B7}" type="sibTrans" cxnId="{43555D4E-9559-4F3D-ADDD-EF48CEC17A87}">
      <dgm:prSet/>
      <dgm:spPr/>
      <dgm:t>
        <a:bodyPr/>
        <a:lstStyle/>
        <a:p>
          <a:endParaRPr lang="ru-RU"/>
        </a:p>
      </dgm:t>
    </dgm:pt>
    <dgm:pt modelId="{2993F98A-1D50-4CD5-B8FD-2F1AAA4AB2AA}">
      <dgm:prSet phldrT="[Текст]" custT="1"/>
      <dgm:spPr/>
      <dgm:t>
        <a:bodyPr/>
        <a:lstStyle/>
        <a:p>
          <a:r>
            <a:rPr lang="en-US" sz="2000" dirty="0" err="1" smtClean="0">
              <a:latin typeface="Times New Roman" pitchFamily="18" charset="0"/>
              <a:cs typeface="Times New Roman" pitchFamily="18" charset="0"/>
            </a:rPr>
            <a:t>insoniy</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imo-ishora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raqs</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nutq</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tabiiy</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olov</a:t>
          </a:r>
          <a:r>
            <a:rPr lang="en-US" sz="2000" dirty="0" smtClean="0">
              <a:latin typeface="Times New Roman" pitchFamily="18" charset="0"/>
              <a:cs typeface="Times New Roman" pitchFamily="18" charset="0"/>
            </a:rPr>
            <a:t>, b</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lgi</a:t>
          </a:r>
          <a:endParaRPr lang="ru-RU" sz="2000" dirty="0">
            <a:latin typeface="Times New Roman" pitchFamily="18" charset="0"/>
            <a:cs typeface="Times New Roman" pitchFamily="18" charset="0"/>
          </a:endParaRPr>
        </a:p>
      </dgm:t>
    </dgm:pt>
    <dgm:pt modelId="{D3603790-6287-4607-8F84-BD3EFBEDE78D}" type="parTrans" cxnId="{EF9D4C49-63B5-4407-81C7-3374D186752B}">
      <dgm:prSet/>
      <dgm:spPr/>
      <dgm:t>
        <a:bodyPr/>
        <a:lstStyle/>
        <a:p>
          <a:endParaRPr lang="ru-RU"/>
        </a:p>
      </dgm:t>
    </dgm:pt>
    <dgm:pt modelId="{75439C58-1CA1-4510-8B27-6833906C57EC}" type="sibTrans" cxnId="{EF9D4C49-63B5-4407-81C7-3374D186752B}">
      <dgm:prSet/>
      <dgm:spPr/>
      <dgm:t>
        <a:bodyPr/>
        <a:lstStyle/>
        <a:p>
          <a:endParaRPr lang="ru-RU"/>
        </a:p>
      </dgm:t>
    </dgm:pt>
    <dgm:pt modelId="{BD5FAD29-9521-4C87-8974-C65E2F917692}">
      <dgm:prSet phldrT="[Текст]" custT="1"/>
      <dgm:spPr/>
      <dgm:t>
        <a:bodyPr/>
        <a:lstStyle/>
        <a:p>
          <a:r>
            <a:rPr lang="en-US" sz="2000" dirty="0" err="1" smtClean="0">
              <a:solidFill>
                <a:schemeClr val="tx1"/>
              </a:solidFill>
              <a:latin typeface="Times New Roman" pitchFamily="18" charset="0"/>
              <a:cs typeface="Times New Roman" pitchFamily="18" charset="0"/>
            </a:rPr>
            <a:t>informatika</a:t>
          </a:r>
          <a:r>
            <a:rPr lang="en-US" sz="2000" dirty="0" smtClean="0">
              <a:solidFill>
                <a:schemeClr val="tx1"/>
              </a:solidFill>
              <a:latin typeface="Times New Roman" pitchFamily="18" charset="0"/>
              <a:cs typeface="Times New Roman" pitchFamily="18" charset="0"/>
            </a:rPr>
            <a:t> m</a:t>
          </a:r>
          <a:r>
            <a:rPr lang="ru-RU" sz="2000" dirty="0" smtClean="0">
              <a:solidFill>
                <a:schemeClr val="tx1"/>
              </a:solidFill>
              <a:latin typeface="Times New Roman" pitchFamily="18" charset="0"/>
              <a:cs typeface="Times New Roman" pitchFamily="18" charset="0"/>
            </a:rPr>
            <a:t>е</a:t>
          </a:r>
          <a:r>
            <a:rPr lang="en-US" sz="2000" dirty="0" err="1" smtClean="0">
              <a:solidFill>
                <a:schemeClr val="tx1"/>
              </a:solidFill>
              <a:latin typeface="Times New Roman" pitchFamily="18" charset="0"/>
              <a:cs typeface="Times New Roman" pitchFamily="18" charset="0"/>
            </a:rPr>
            <a:t>xanik</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vositalari</a:t>
          </a:r>
          <a:r>
            <a:rPr lang="en-US" sz="2000" dirty="0" smtClean="0">
              <a:solidFill>
                <a:schemeClr val="tx1"/>
              </a:solidFill>
              <a:latin typeface="Times New Roman" pitchFamily="18" charset="0"/>
              <a:cs typeface="Times New Roman" pitchFamily="18" charset="0"/>
            </a:rPr>
            <a:t> </a:t>
          </a:r>
          <a:endParaRPr lang="ru-RU" sz="2000" dirty="0">
            <a:solidFill>
              <a:schemeClr val="tx1"/>
            </a:solidFill>
            <a:latin typeface="Times New Roman" pitchFamily="18" charset="0"/>
            <a:cs typeface="Times New Roman" pitchFamily="18" charset="0"/>
          </a:endParaRPr>
        </a:p>
      </dgm:t>
    </dgm:pt>
    <dgm:pt modelId="{4A1E07EC-654E-4516-83D4-151F0B63A835}" type="parTrans" cxnId="{50409146-425A-4D04-9606-49A93814788D}">
      <dgm:prSet/>
      <dgm:spPr/>
      <dgm:t>
        <a:bodyPr/>
        <a:lstStyle/>
        <a:p>
          <a:endParaRPr lang="ru-RU"/>
        </a:p>
      </dgm:t>
    </dgm:pt>
    <dgm:pt modelId="{654D3262-9924-4D00-83B4-5C1978BF6742}" type="sibTrans" cxnId="{50409146-425A-4D04-9606-49A93814788D}">
      <dgm:prSet/>
      <dgm:spPr/>
      <dgm:t>
        <a:bodyPr/>
        <a:lstStyle/>
        <a:p>
          <a:endParaRPr lang="ru-RU"/>
        </a:p>
      </dgm:t>
    </dgm:pt>
    <dgm:pt modelId="{9E799CE8-6BE1-4934-A33D-1A997E87E8D6}">
      <dgm:prSet phldrT="[Текст]" custT="1"/>
      <dgm:spPr/>
      <dgm:t>
        <a:bodyPr/>
        <a:lstStyle/>
        <a:p>
          <a:r>
            <a:rPr lang="en-US" sz="2000" dirty="0" err="1" smtClean="0">
              <a:latin typeface="Times New Roman" pitchFamily="18" charset="0"/>
              <a:cs typeface="Times New Roman" pitchFamily="18" charset="0"/>
            </a:rPr>
            <a:t>o’rta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asrlar</a:t>
          </a:r>
          <a:r>
            <a:rPr lang="en-US" sz="2000" dirty="0" smtClean="0">
              <a:latin typeface="Times New Roman" pitchFamily="18" charset="0"/>
              <a:cs typeface="Times New Roman" pitchFamily="18" charset="0"/>
            </a:rPr>
            <a:t> 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l</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grafi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matbaachilik</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hisoblash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moslamalari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arifmom</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tr</a:t>
          </a:r>
          <a:endParaRPr lang="ru-RU" sz="2000" dirty="0">
            <a:latin typeface="Times New Roman" pitchFamily="18" charset="0"/>
            <a:cs typeface="Times New Roman" pitchFamily="18" charset="0"/>
          </a:endParaRPr>
        </a:p>
      </dgm:t>
    </dgm:pt>
    <dgm:pt modelId="{99811290-EC70-4701-AD7A-F34F77CEBB94}" type="parTrans" cxnId="{46D2027E-A57C-47AE-B1DC-896869ED345A}">
      <dgm:prSet/>
      <dgm:spPr/>
      <dgm:t>
        <a:bodyPr/>
        <a:lstStyle/>
        <a:p>
          <a:endParaRPr lang="ru-RU"/>
        </a:p>
      </dgm:t>
    </dgm:pt>
    <dgm:pt modelId="{B8DC0668-C28E-4B7F-92DF-51DE2358AC03}" type="sibTrans" cxnId="{46D2027E-A57C-47AE-B1DC-896869ED345A}">
      <dgm:prSet/>
      <dgm:spPr/>
      <dgm:t>
        <a:bodyPr/>
        <a:lstStyle/>
        <a:p>
          <a:endParaRPr lang="ru-RU"/>
        </a:p>
      </dgm:t>
    </dgm:pt>
    <dgm:pt modelId="{C0E1DAA7-2DC2-4828-B474-60C8C744763E}">
      <dgm:prSet phldrT="[Текст]" custT="1"/>
      <dgm:spPr/>
      <dgm:t>
        <a:bodyPr/>
        <a:lstStyle/>
        <a:p>
          <a:r>
            <a:rPr lang="en-US" sz="2000" b="1" dirty="0" err="1" smtClean="0">
              <a:solidFill>
                <a:schemeClr val="tx1"/>
              </a:solidFill>
              <a:latin typeface="Times New Roman" pitchFamily="18" charset="0"/>
              <a:cs typeface="Times New Roman" pitchFamily="18" charset="0"/>
            </a:rPr>
            <a:t>informatika</a:t>
          </a:r>
          <a:r>
            <a:rPr lang="en-US" sz="2000" b="1" dirty="0" smtClean="0">
              <a:solidFill>
                <a:schemeClr val="tx1"/>
              </a:solidFill>
              <a:latin typeface="Times New Roman" pitchFamily="18" charset="0"/>
              <a:cs typeface="Times New Roman" pitchFamily="18" charset="0"/>
            </a:rPr>
            <a:t> el</a:t>
          </a:r>
          <a:r>
            <a:rPr lang="ru-RU" sz="2000" b="1" dirty="0" smtClean="0">
              <a:solidFill>
                <a:schemeClr val="tx1"/>
              </a:solidFill>
              <a:latin typeface="Times New Roman" pitchFamily="18" charset="0"/>
              <a:cs typeface="Times New Roman" pitchFamily="18" charset="0"/>
            </a:rPr>
            <a:t>е</a:t>
          </a:r>
          <a:r>
            <a:rPr lang="en-US" sz="2000" b="1" dirty="0" err="1" smtClean="0">
              <a:solidFill>
                <a:schemeClr val="tx1"/>
              </a:solidFill>
              <a:latin typeface="Times New Roman" pitchFamily="18" charset="0"/>
              <a:cs typeface="Times New Roman" pitchFamily="18" charset="0"/>
            </a:rPr>
            <a:t>ktr</a:t>
          </a:r>
          <a:r>
            <a:rPr lang="en-US" sz="2000" b="1" dirty="0" smtClean="0">
              <a:solidFill>
                <a:schemeClr val="tx1"/>
              </a:solidFill>
              <a:latin typeface="Times New Roman" pitchFamily="18" charset="0"/>
              <a:cs typeface="Times New Roman" pitchFamily="18" charset="0"/>
            </a:rPr>
            <a:t> </a:t>
          </a:r>
          <a:r>
            <a:rPr lang="en-US" sz="2000" b="1" dirty="0" err="1" smtClean="0">
              <a:solidFill>
                <a:schemeClr val="tx1"/>
              </a:solidFill>
              <a:latin typeface="Times New Roman" pitchFamily="18" charset="0"/>
              <a:cs typeface="Times New Roman" pitchFamily="18" charset="0"/>
            </a:rPr>
            <a:t>vositalari</a:t>
          </a:r>
          <a:r>
            <a:rPr lang="en-US" sz="2000" b="1" dirty="0" smtClean="0">
              <a:solidFill>
                <a:schemeClr val="tx1"/>
              </a:solidFill>
              <a:latin typeface="Times New Roman" pitchFamily="18" charset="0"/>
              <a:cs typeface="Times New Roman" pitchFamily="18" charset="0"/>
            </a:rPr>
            <a:t> </a:t>
          </a:r>
          <a:endParaRPr lang="ru-RU" sz="2000" b="1" dirty="0">
            <a:solidFill>
              <a:schemeClr val="tx1"/>
            </a:solidFill>
            <a:latin typeface="Times New Roman" pitchFamily="18" charset="0"/>
            <a:cs typeface="Times New Roman" pitchFamily="18" charset="0"/>
          </a:endParaRPr>
        </a:p>
      </dgm:t>
    </dgm:pt>
    <dgm:pt modelId="{77EE7A1A-B396-40AB-B9EC-3202E63F9677}" type="parTrans" cxnId="{9FF17824-033B-4D8C-BBF4-2BD8AE4AB241}">
      <dgm:prSet/>
      <dgm:spPr/>
      <dgm:t>
        <a:bodyPr/>
        <a:lstStyle/>
        <a:p>
          <a:endParaRPr lang="ru-RU"/>
        </a:p>
      </dgm:t>
    </dgm:pt>
    <dgm:pt modelId="{A253C4C1-01B1-4FF0-85FB-9716E3408D0F}" type="sibTrans" cxnId="{9FF17824-033B-4D8C-BBF4-2BD8AE4AB241}">
      <dgm:prSet/>
      <dgm:spPr/>
      <dgm:t>
        <a:bodyPr/>
        <a:lstStyle/>
        <a:p>
          <a:endParaRPr lang="ru-RU"/>
        </a:p>
      </dgm:t>
    </dgm:pt>
    <dgm:pt modelId="{54333098-CDE1-46DE-9A51-FDFE66366DC9}">
      <dgm:prSet phldrT="[Текст]" custT="1"/>
      <dgm:spPr/>
      <dgm:t>
        <a:bodyPr/>
        <a:lstStyle/>
        <a:p>
          <a:r>
            <a:rPr lang="en-US" sz="2000" dirty="0" smtClean="0">
              <a:latin typeface="Times New Roman" pitchFamily="18" charset="0"/>
              <a:cs typeface="Times New Roman" pitchFamily="18" charset="0"/>
            </a:rPr>
            <a:t>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l</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graf</a:t>
          </a:r>
          <a:r>
            <a:rPr lang="en-US" sz="2000" dirty="0" smtClean="0">
              <a:latin typeface="Times New Roman" pitchFamily="18" charset="0"/>
              <a:cs typeface="Times New Roman" pitchFamily="18" charset="0"/>
            </a:rPr>
            <a:t>, 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l</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fon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kino</a:t>
          </a:r>
          <a:endParaRPr lang="ru-RU" sz="2000" dirty="0">
            <a:latin typeface="Times New Roman" pitchFamily="18" charset="0"/>
            <a:cs typeface="Times New Roman" pitchFamily="18" charset="0"/>
          </a:endParaRPr>
        </a:p>
      </dgm:t>
    </dgm:pt>
    <dgm:pt modelId="{B9313197-87CE-4154-9B12-775EF4A32599}" type="parTrans" cxnId="{5F7B254E-1371-4D88-BF11-37F9AAD16E2C}">
      <dgm:prSet/>
      <dgm:spPr/>
      <dgm:t>
        <a:bodyPr/>
        <a:lstStyle/>
        <a:p>
          <a:endParaRPr lang="ru-RU"/>
        </a:p>
      </dgm:t>
    </dgm:pt>
    <dgm:pt modelId="{4AC94383-0C0F-4AD1-B95C-D8F4A96EA016}" type="sibTrans" cxnId="{5F7B254E-1371-4D88-BF11-37F9AAD16E2C}">
      <dgm:prSet/>
      <dgm:spPr/>
      <dgm:t>
        <a:bodyPr/>
        <a:lstStyle/>
        <a:p>
          <a:endParaRPr lang="ru-RU"/>
        </a:p>
      </dgm:t>
    </dgm:pt>
    <dgm:pt modelId="{5B8081DF-CEBF-4D01-9B0A-ED4BFE364604}">
      <dgm:prSet phldrT="[Текст]"/>
      <dgm:spPr/>
      <dgm:t>
        <a:bodyPr/>
        <a:lstStyle/>
        <a:p>
          <a:r>
            <a:rPr lang="en-US" b="1" dirty="0" err="1" smtClean="0">
              <a:solidFill>
                <a:schemeClr val="tx1"/>
              </a:solidFill>
            </a:rPr>
            <a:t>informatika</a:t>
          </a:r>
          <a:r>
            <a:rPr lang="en-US" b="1" dirty="0" smtClean="0">
              <a:solidFill>
                <a:schemeClr val="tx1"/>
              </a:solidFill>
            </a:rPr>
            <a:t> el</a:t>
          </a:r>
          <a:r>
            <a:rPr lang="ru-RU" b="1" dirty="0" smtClean="0">
              <a:solidFill>
                <a:schemeClr val="tx1"/>
              </a:solidFill>
            </a:rPr>
            <a:t>е</a:t>
          </a:r>
          <a:r>
            <a:rPr lang="en-US" b="1" dirty="0" err="1" smtClean="0">
              <a:solidFill>
                <a:schemeClr val="tx1"/>
              </a:solidFill>
            </a:rPr>
            <a:t>ktron</a:t>
          </a:r>
          <a:r>
            <a:rPr lang="en-US" b="1" dirty="0" smtClean="0">
              <a:solidFill>
                <a:schemeClr val="tx1"/>
              </a:solidFill>
            </a:rPr>
            <a:t> </a:t>
          </a:r>
          <a:r>
            <a:rPr lang="en-US" b="1" dirty="0" err="1" smtClean="0">
              <a:solidFill>
                <a:schemeClr val="tx1"/>
              </a:solidFill>
            </a:rPr>
            <a:t>vositalari</a:t>
          </a:r>
          <a:r>
            <a:rPr lang="en-US" b="1" dirty="0" smtClean="0">
              <a:solidFill>
                <a:schemeClr val="tx1"/>
              </a:solidFill>
            </a:rPr>
            <a:t> </a:t>
          </a:r>
          <a:endParaRPr lang="ru-RU" b="1" dirty="0">
            <a:solidFill>
              <a:schemeClr val="tx1"/>
            </a:solidFill>
          </a:endParaRPr>
        </a:p>
      </dgm:t>
    </dgm:pt>
    <dgm:pt modelId="{715E267C-33D4-4025-8CDE-142547636D3E}" type="parTrans" cxnId="{5C194BD8-7C9C-4A11-83EC-45602FAE4DB6}">
      <dgm:prSet/>
      <dgm:spPr/>
      <dgm:t>
        <a:bodyPr/>
        <a:lstStyle/>
        <a:p>
          <a:endParaRPr lang="ru-RU"/>
        </a:p>
      </dgm:t>
    </dgm:pt>
    <dgm:pt modelId="{BAD95AA7-5316-4E5B-BB13-7579D06B96D0}" type="sibTrans" cxnId="{5C194BD8-7C9C-4A11-83EC-45602FAE4DB6}">
      <dgm:prSet/>
      <dgm:spPr/>
      <dgm:t>
        <a:bodyPr/>
        <a:lstStyle/>
        <a:p>
          <a:endParaRPr lang="ru-RU"/>
        </a:p>
      </dgm:t>
    </dgm:pt>
    <dgm:pt modelId="{22675B16-C91E-4134-A496-0F938DCF5523}">
      <dgm:prSet custT="1"/>
      <dgm:spPr/>
      <dgm:t>
        <a:bodyPr/>
        <a:lstStyle/>
        <a:p>
          <a:r>
            <a:rPr lang="en-US" sz="2000" dirty="0" smtClean="0">
              <a:latin typeface="Times New Roman" pitchFamily="18" charset="0"/>
              <a:cs typeface="Times New Roman" pitchFamily="18" charset="0"/>
            </a:rPr>
            <a:t>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l</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vizor</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kompyut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r, print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r</a:t>
          </a:r>
          <a:endParaRPr lang="ru-RU" sz="2000" dirty="0">
            <a:latin typeface="Times New Roman" pitchFamily="18" charset="0"/>
            <a:cs typeface="Times New Roman" pitchFamily="18" charset="0"/>
          </a:endParaRPr>
        </a:p>
      </dgm:t>
    </dgm:pt>
    <dgm:pt modelId="{D7597E53-EF41-4087-B97D-BF1A73B49174}" type="parTrans" cxnId="{79577857-B7F4-4832-A8DA-31DEFF90AC08}">
      <dgm:prSet/>
      <dgm:spPr/>
      <dgm:t>
        <a:bodyPr/>
        <a:lstStyle/>
        <a:p>
          <a:endParaRPr lang="ru-RU"/>
        </a:p>
      </dgm:t>
    </dgm:pt>
    <dgm:pt modelId="{DB79FD7E-119B-40CE-A454-202CDC5BD84F}" type="sibTrans" cxnId="{79577857-B7F4-4832-A8DA-31DEFF90AC08}">
      <dgm:prSet/>
      <dgm:spPr/>
      <dgm:t>
        <a:bodyPr/>
        <a:lstStyle/>
        <a:p>
          <a:endParaRPr lang="ru-RU"/>
        </a:p>
      </dgm:t>
    </dgm:pt>
    <dgm:pt modelId="{1F48CD92-C59F-4D54-A3EA-A6CD42A0D2D6}" type="pres">
      <dgm:prSet presAssocID="{E0D95D4B-B92C-459F-976F-22F546B6648B}" presName="linearFlow" presStyleCnt="0">
        <dgm:presLayoutVars>
          <dgm:dir/>
          <dgm:animLvl val="lvl"/>
          <dgm:resizeHandles val="exact"/>
        </dgm:presLayoutVars>
      </dgm:prSet>
      <dgm:spPr/>
      <dgm:t>
        <a:bodyPr/>
        <a:lstStyle/>
        <a:p>
          <a:endParaRPr lang="ru-RU"/>
        </a:p>
      </dgm:t>
    </dgm:pt>
    <dgm:pt modelId="{2BFFC423-E85D-48E8-9F2E-473C6B648DE5}" type="pres">
      <dgm:prSet presAssocID="{6B349C2F-8028-4914-BD17-6FE21E6D5B92}" presName="composite" presStyleCnt="0"/>
      <dgm:spPr/>
    </dgm:pt>
    <dgm:pt modelId="{73EB7C63-FE2E-4BC6-8002-19B9C0240F0F}" type="pres">
      <dgm:prSet presAssocID="{6B349C2F-8028-4914-BD17-6FE21E6D5B92}" presName="parTx" presStyleLbl="node1" presStyleIdx="0" presStyleCnt="4">
        <dgm:presLayoutVars>
          <dgm:chMax val="0"/>
          <dgm:chPref val="0"/>
          <dgm:bulletEnabled val="1"/>
        </dgm:presLayoutVars>
      </dgm:prSet>
      <dgm:spPr/>
      <dgm:t>
        <a:bodyPr/>
        <a:lstStyle/>
        <a:p>
          <a:endParaRPr lang="ru-RU"/>
        </a:p>
      </dgm:t>
    </dgm:pt>
    <dgm:pt modelId="{59867C8B-983B-4E73-A1A5-05608EF06880}" type="pres">
      <dgm:prSet presAssocID="{6B349C2F-8028-4914-BD17-6FE21E6D5B92}" presName="parSh" presStyleLbl="node1" presStyleIdx="0" presStyleCnt="4"/>
      <dgm:spPr/>
      <dgm:t>
        <a:bodyPr/>
        <a:lstStyle/>
        <a:p>
          <a:endParaRPr lang="ru-RU"/>
        </a:p>
      </dgm:t>
    </dgm:pt>
    <dgm:pt modelId="{613CD37C-46B0-4485-880D-C009D3EFF411}" type="pres">
      <dgm:prSet presAssocID="{6B349C2F-8028-4914-BD17-6FE21E6D5B92}" presName="desTx" presStyleLbl="fgAcc1" presStyleIdx="0" presStyleCnt="4" custLinFactNeighborX="746" custLinFactNeighborY="36796">
        <dgm:presLayoutVars>
          <dgm:bulletEnabled val="1"/>
        </dgm:presLayoutVars>
      </dgm:prSet>
      <dgm:spPr/>
      <dgm:t>
        <a:bodyPr/>
        <a:lstStyle/>
        <a:p>
          <a:endParaRPr lang="ru-RU"/>
        </a:p>
      </dgm:t>
    </dgm:pt>
    <dgm:pt modelId="{C41095FB-85AA-4941-ABCF-2D022C2194E6}" type="pres">
      <dgm:prSet presAssocID="{34635B8B-A400-40FD-97EB-2E0034E541B7}" presName="sibTrans" presStyleLbl="sibTrans2D1" presStyleIdx="0" presStyleCnt="3"/>
      <dgm:spPr/>
      <dgm:t>
        <a:bodyPr/>
        <a:lstStyle/>
        <a:p>
          <a:endParaRPr lang="ru-RU"/>
        </a:p>
      </dgm:t>
    </dgm:pt>
    <dgm:pt modelId="{70A076C3-1B55-425D-8825-500FD2CE441A}" type="pres">
      <dgm:prSet presAssocID="{34635B8B-A400-40FD-97EB-2E0034E541B7}" presName="connTx" presStyleLbl="sibTrans2D1" presStyleIdx="0" presStyleCnt="3"/>
      <dgm:spPr/>
      <dgm:t>
        <a:bodyPr/>
        <a:lstStyle/>
        <a:p>
          <a:endParaRPr lang="ru-RU"/>
        </a:p>
      </dgm:t>
    </dgm:pt>
    <dgm:pt modelId="{3ED34009-A89E-418C-B19D-D2FE843B5C9D}" type="pres">
      <dgm:prSet presAssocID="{BD5FAD29-9521-4C87-8974-C65E2F917692}" presName="composite" presStyleCnt="0"/>
      <dgm:spPr/>
    </dgm:pt>
    <dgm:pt modelId="{689B9DDB-451C-4AF6-AADD-CB97AD75DF9D}" type="pres">
      <dgm:prSet presAssocID="{BD5FAD29-9521-4C87-8974-C65E2F917692}" presName="parTx" presStyleLbl="node1" presStyleIdx="0" presStyleCnt="4">
        <dgm:presLayoutVars>
          <dgm:chMax val="0"/>
          <dgm:chPref val="0"/>
          <dgm:bulletEnabled val="1"/>
        </dgm:presLayoutVars>
      </dgm:prSet>
      <dgm:spPr/>
      <dgm:t>
        <a:bodyPr/>
        <a:lstStyle/>
        <a:p>
          <a:endParaRPr lang="ru-RU"/>
        </a:p>
      </dgm:t>
    </dgm:pt>
    <dgm:pt modelId="{FB75074B-B5EA-4ED7-BEFB-BFBBA7A845E2}" type="pres">
      <dgm:prSet presAssocID="{BD5FAD29-9521-4C87-8974-C65E2F917692}" presName="parSh" presStyleLbl="node1" presStyleIdx="1" presStyleCnt="4" custScaleX="128982"/>
      <dgm:spPr/>
      <dgm:t>
        <a:bodyPr/>
        <a:lstStyle/>
        <a:p>
          <a:endParaRPr lang="ru-RU"/>
        </a:p>
      </dgm:t>
    </dgm:pt>
    <dgm:pt modelId="{C82B8605-6235-4397-8390-A83D335EE8C4}" type="pres">
      <dgm:prSet presAssocID="{BD5FAD29-9521-4C87-8974-C65E2F917692}" presName="desTx" presStyleLbl="fgAcc1" presStyleIdx="1" presStyleCnt="4" custScaleX="131987" custLinFactNeighborX="-8210" custLinFactNeighborY="37563">
        <dgm:presLayoutVars>
          <dgm:bulletEnabled val="1"/>
        </dgm:presLayoutVars>
      </dgm:prSet>
      <dgm:spPr/>
      <dgm:t>
        <a:bodyPr/>
        <a:lstStyle/>
        <a:p>
          <a:endParaRPr lang="ru-RU"/>
        </a:p>
      </dgm:t>
    </dgm:pt>
    <dgm:pt modelId="{97BD9C94-11DE-44E3-826E-F3B08475B4E2}" type="pres">
      <dgm:prSet presAssocID="{654D3262-9924-4D00-83B4-5C1978BF6742}" presName="sibTrans" presStyleLbl="sibTrans2D1" presStyleIdx="1" presStyleCnt="3"/>
      <dgm:spPr/>
      <dgm:t>
        <a:bodyPr/>
        <a:lstStyle/>
        <a:p>
          <a:endParaRPr lang="ru-RU"/>
        </a:p>
      </dgm:t>
    </dgm:pt>
    <dgm:pt modelId="{F9CAAE58-8F60-4696-A532-C9F677794538}" type="pres">
      <dgm:prSet presAssocID="{654D3262-9924-4D00-83B4-5C1978BF6742}" presName="connTx" presStyleLbl="sibTrans2D1" presStyleIdx="1" presStyleCnt="3"/>
      <dgm:spPr/>
      <dgm:t>
        <a:bodyPr/>
        <a:lstStyle/>
        <a:p>
          <a:endParaRPr lang="ru-RU"/>
        </a:p>
      </dgm:t>
    </dgm:pt>
    <dgm:pt modelId="{276E4527-C437-412B-86D9-407266481349}" type="pres">
      <dgm:prSet presAssocID="{C0E1DAA7-2DC2-4828-B474-60C8C744763E}" presName="composite" presStyleCnt="0"/>
      <dgm:spPr/>
    </dgm:pt>
    <dgm:pt modelId="{BB4EBB09-1339-49B8-AB22-0E5426453887}" type="pres">
      <dgm:prSet presAssocID="{C0E1DAA7-2DC2-4828-B474-60C8C744763E}" presName="parTx" presStyleLbl="node1" presStyleIdx="1" presStyleCnt="4">
        <dgm:presLayoutVars>
          <dgm:chMax val="0"/>
          <dgm:chPref val="0"/>
          <dgm:bulletEnabled val="1"/>
        </dgm:presLayoutVars>
      </dgm:prSet>
      <dgm:spPr/>
      <dgm:t>
        <a:bodyPr/>
        <a:lstStyle/>
        <a:p>
          <a:endParaRPr lang="ru-RU"/>
        </a:p>
      </dgm:t>
    </dgm:pt>
    <dgm:pt modelId="{1328E383-3183-42A4-8760-B77370414CF7}" type="pres">
      <dgm:prSet presAssocID="{C0E1DAA7-2DC2-4828-B474-60C8C744763E}" presName="parSh" presStyleLbl="node1" presStyleIdx="2" presStyleCnt="4"/>
      <dgm:spPr/>
      <dgm:t>
        <a:bodyPr/>
        <a:lstStyle/>
        <a:p>
          <a:endParaRPr lang="ru-RU"/>
        </a:p>
      </dgm:t>
    </dgm:pt>
    <dgm:pt modelId="{06EF0E5B-BC18-4A33-A23B-649746FDF7CB}" type="pres">
      <dgm:prSet presAssocID="{C0E1DAA7-2DC2-4828-B474-60C8C744763E}" presName="desTx" presStyleLbl="fgAcc1" presStyleIdx="2" presStyleCnt="4" custLinFactNeighborX="-7463" custLinFactNeighborY="38329">
        <dgm:presLayoutVars>
          <dgm:bulletEnabled val="1"/>
        </dgm:presLayoutVars>
      </dgm:prSet>
      <dgm:spPr/>
      <dgm:t>
        <a:bodyPr/>
        <a:lstStyle/>
        <a:p>
          <a:endParaRPr lang="ru-RU"/>
        </a:p>
      </dgm:t>
    </dgm:pt>
    <dgm:pt modelId="{CE4593DD-7A2C-41FB-97F5-2782D6258C36}" type="pres">
      <dgm:prSet presAssocID="{A253C4C1-01B1-4FF0-85FB-9716E3408D0F}" presName="sibTrans" presStyleLbl="sibTrans2D1" presStyleIdx="2" presStyleCnt="3"/>
      <dgm:spPr/>
      <dgm:t>
        <a:bodyPr/>
        <a:lstStyle/>
        <a:p>
          <a:endParaRPr lang="ru-RU"/>
        </a:p>
      </dgm:t>
    </dgm:pt>
    <dgm:pt modelId="{B522548C-7C8F-49DA-82FD-2C0BA6354318}" type="pres">
      <dgm:prSet presAssocID="{A253C4C1-01B1-4FF0-85FB-9716E3408D0F}" presName="connTx" presStyleLbl="sibTrans2D1" presStyleIdx="2" presStyleCnt="3"/>
      <dgm:spPr/>
      <dgm:t>
        <a:bodyPr/>
        <a:lstStyle/>
        <a:p>
          <a:endParaRPr lang="ru-RU"/>
        </a:p>
      </dgm:t>
    </dgm:pt>
    <dgm:pt modelId="{4BC6F5B1-BECF-4F87-8FE5-D56089D0BCCD}" type="pres">
      <dgm:prSet presAssocID="{5B8081DF-CEBF-4D01-9B0A-ED4BFE364604}" presName="composite" presStyleCnt="0"/>
      <dgm:spPr/>
    </dgm:pt>
    <dgm:pt modelId="{C1CD5524-48E6-42F7-B2BC-E265FAE9E3F0}" type="pres">
      <dgm:prSet presAssocID="{5B8081DF-CEBF-4D01-9B0A-ED4BFE364604}" presName="parTx" presStyleLbl="node1" presStyleIdx="2" presStyleCnt="4">
        <dgm:presLayoutVars>
          <dgm:chMax val="0"/>
          <dgm:chPref val="0"/>
          <dgm:bulletEnabled val="1"/>
        </dgm:presLayoutVars>
      </dgm:prSet>
      <dgm:spPr/>
      <dgm:t>
        <a:bodyPr/>
        <a:lstStyle/>
        <a:p>
          <a:endParaRPr lang="ru-RU"/>
        </a:p>
      </dgm:t>
    </dgm:pt>
    <dgm:pt modelId="{B1B3533D-2CDD-4253-95DA-CFABEA929DE5}" type="pres">
      <dgm:prSet presAssocID="{5B8081DF-CEBF-4D01-9B0A-ED4BFE364604}" presName="parSh" presStyleLbl="node1" presStyleIdx="3" presStyleCnt="4"/>
      <dgm:spPr/>
      <dgm:t>
        <a:bodyPr/>
        <a:lstStyle/>
        <a:p>
          <a:endParaRPr lang="ru-RU"/>
        </a:p>
      </dgm:t>
    </dgm:pt>
    <dgm:pt modelId="{7DC58728-3189-4A7F-A1CE-F14629D6396C}" type="pres">
      <dgm:prSet presAssocID="{5B8081DF-CEBF-4D01-9B0A-ED4BFE364604}" presName="desTx" presStyleLbl="fgAcc1" presStyleIdx="3" presStyleCnt="4" custLinFactNeighborX="-8956" custLinFactNeighborY="32963">
        <dgm:presLayoutVars>
          <dgm:bulletEnabled val="1"/>
        </dgm:presLayoutVars>
      </dgm:prSet>
      <dgm:spPr/>
      <dgm:t>
        <a:bodyPr/>
        <a:lstStyle/>
        <a:p>
          <a:endParaRPr lang="ru-RU"/>
        </a:p>
      </dgm:t>
    </dgm:pt>
  </dgm:ptLst>
  <dgm:cxnLst>
    <dgm:cxn modelId="{46D2027E-A57C-47AE-B1DC-896869ED345A}" srcId="{BD5FAD29-9521-4C87-8974-C65E2F917692}" destId="{9E799CE8-6BE1-4934-A33D-1A997E87E8D6}" srcOrd="0" destOrd="0" parTransId="{99811290-EC70-4701-AD7A-F34F77CEBB94}" sibTransId="{B8DC0668-C28E-4B7F-92DF-51DE2358AC03}"/>
    <dgm:cxn modelId="{11BB5B56-F9E2-4717-8AE4-E3B3CE349A18}" type="presOf" srcId="{BD5FAD29-9521-4C87-8974-C65E2F917692}" destId="{689B9DDB-451C-4AF6-AADD-CB97AD75DF9D}" srcOrd="0" destOrd="0" presId="urn:microsoft.com/office/officeart/2005/8/layout/process3"/>
    <dgm:cxn modelId="{5E22BFEA-7E48-4ED5-ACB8-BD39323BF78F}" type="presOf" srcId="{E0D95D4B-B92C-459F-976F-22F546B6648B}" destId="{1F48CD92-C59F-4D54-A3EA-A6CD42A0D2D6}" srcOrd="0" destOrd="0" presId="urn:microsoft.com/office/officeart/2005/8/layout/process3"/>
    <dgm:cxn modelId="{5BDB7919-586C-49BE-BA53-0FFB7868A4A2}" type="presOf" srcId="{654D3262-9924-4D00-83B4-5C1978BF6742}" destId="{F9CAAE58-8F60-4696-A532-C9F677794538}" srcOrd="1" destOrd="0" presId="urn:microsoft.com/office/officeart/2005/8/layout/process3"/>
    <dgm:cxn modelId="{9FF17824-033B-4D8C-BBF4-2BD8AE4AB241}" srcId="{E0D95D4B-B92C-459F-976F-22F546B6648B}" destId="{C0E1DAA7-2DC2-4828-B474-60C8C744763E}" srcOrd="2" destOrd="0" parTransId="{77EE7A1A-B396-40AB-B9EC-3202E63F9677}" sibTransId="{A253C4C1-01B1-4FF0-85FB-9716E3408D0F}"/>
    <dgm:cxn modelId="{68B4A728-9D96-4F15-A6D5-B0A707264EEF}" type="presOf" srcId="{34635B8B-A400-40FD-97EB-2E0034E541B7}" destId="{C41095FB-85AA-4941-ABCF-2D022C2194E6}" srcOrd="0" destOrd="0" presId="urn:microsoft.com/office/officeart/2005/8/layout/process3"/>
    <dgm:cxn modelId="{86E50BB0-3AB0-4519-BA3D-E955260A1587}" type="presOf" srcId="{BD5FAD29-9521-4C87-8974-C65E2F917692}" destId="{FB75074B-B5EA-4ED7-BEFB-BFBBA7A845E2}" srcOrd="1" destOrd="0" presId="urn:microsoft.com/office/officeart/2005/8/layout/process3"/>
    <dgm:cxn modelId="{8E62C2BD-3EBD-4FC5-84B8-E03BD8A065BC}" type="presOf" srcId="{54333098-CDE1-46DE-9A51-FDFE66366DC9}" destId="{06EF0E5B-BC18-4A33-A23B-649746FDF7CB}" srcOrd="0" destOrd="0" presId="urn:microsoft.com/office/officeart/2005/8/layout/process3"/>
    <dgm:cxn modelId="{5F7B254E-1371-4D88-BF11-37F9AAD16E2C}" srcId="{C0E1DAA7-2DC2-4828-B474-60C8C744763E}" destId="{54333098-CDE1-46DE-9A51-FDFE66366DC9}" srcOrd="0" destOrd="0" parTransId="{B9313197-87CE-4154-9B12-775EF4A32599}" sibTransId="{4AC94383-0C0F-4AD1-B95C-D8F4A96EA016}"/>
    <dgm:cxn modelId="{8AB3D856-354F-4DEE-958A-F8C643906CCD}" type="presOf" srcId="{A253C4C1-01B1-4FF0-85FB-9716E3408D0F}" destId="{B522548C-7C8F-49DA-82FD-2C0BA6354318}" srcOrd="1" destOrd="0" presId="urn:microsoft.com/office/officeart/2005/8/layout/process3"/>
    <dgm:cxn modelId="{13873BAD-3A6A-4C34-A1CE-AA74265CD88B}" type="presOf" srcId="{5B8081DF-CEBF-4D01-9B0A-ED4BFE364604}" destId="{B1B3533D-2CDD-4253-95DA-CFABEA929DE5}" srcOrd="1" destOrd="0" presId="urn:microsoft.com/office/officeart/2005/8/layout/process3"/>
    <dgm:cxn modelId="{CEAB9910-F990-427B-95C9-55ADE1E377D6}" type="presOf" srcId="{6B349C2F-8028-4914-BD17-6FE21E6D5B92}" destId="{73EB7C63-FE2E-4BC6-8002-19B9C0240F0F}" srcOrd="0" destOrd="0" presId="urn:microsoft.com/office/officeart/2005/8/layout/process3"/>
    <dgm:cxn modelId="{79577857-B7F4-4832-A8DA-31DEFF90AC08}" srcId="{5B8081DF-CEBF-4D01-9B0A-ED4BFE364604}" destId="{22675B16-C91E-4134-A496-0F938DCF5523}" srcOrd="0" destOrd="0" parTransId="{D7597E53-EF41-4087-B97D-BF1A73B49174}" sibTransId="{DB79FD7E-119B-40CE-A454-202CDC5BD84F}"/>
    <dgm:cxn modelId="{54108E09-F334-487E-86F5-7F6E6D3C6EE1}" type="presOf" srcId="{22675B16-C91E-4134-A496-0F938DCF5523}" destId="{7DC58728-3189-4A7F-A1CE-F14629D6396C}" srcOrd="0" destOrd="0" presId="urn:microsoft.com/office/officeart/2005/8/layout/process3"/>
    <dgm:cxn modelId="{5E5A1D14-D838-43E0-A844-B11001075E2A}" type="presOf" srcId="{2993F98A-1D50-4CD5-B8FD-2F1AAA4AB2AA}" destId="{613CD37C-46B0-4485-880D-C009D3EFF411}" srcOrd="0" destOrd="0" presId="urn:microsoft.com/office/officeart/2005/8/layout/process3"/>
    <dgm:cxn modelId="{FFFE1CAE-5628-4EF4-8D97-5AB037F7B8C6}" type="presOf" srcId="{9E799CE8-6BE1-4934-A33D-1A997E87E8D6}" destId="{C82B8605-6235-4397-8390-A83D335EE8C4}" srcOrd="0" destOrd="0" presId="urn:microsoft.com/office/officeart/2005/8/layout/process3"/>
    <dgm:cxn modelId="{228D29D2-2B86-4F37-8532-9BF990EE5787}" type="presOf" srcId="{C0E1DAA7-2DC2-4828-B474-60C8C744763E}" destId="{BB4EBB09-1339-49B8-AB22-0E5426453887}" srcOrd="0" destOrd="0" presId="urn:microsoft.com/office/officeart/2005/8/layout/process3"/>
    <dgm:cxn modelId="{45422E2B-8987-4A44-BC87-215EBA0BD636}" type="presOf" srcId="{A253C4C1-01B1-4FF0-85FB-9716E3408D0F}" destId="{CE4593DD-7A2C-41FB-97F5-2782D6258C36}" srcOrd="0" destOrd="0" presId="urn:microsoft.com/office/officeart/2005/8/layout/process3"/>
    <dgm:cxn modelId="{735CADD7-3A08-480F-AFE3-7A39322BBA22}" type="presOf" srcId="{654D3262-9924-4D00-83B4-5C1978BF6742}" destId="{97BD9C94-11DE-44E3-826E-F3B08475B4E2}" srcOrd="0" destOrd="0" presId="urn:microsoft.com/office/officeart/2005/8/layout/process3"/>
    <dgm:cxn modelId="{5C194BD8-7C9C-4A11-83EC-45602FAE4DB6}" srcId="{E0D95D4B-B92C-459F-976F-22F546B6648B}" destId="{5B8081DF-CEBF-4D01-9B0A-ED4BFE364604}" srcOrd="3" destOrd="0" parTransId="{715E267C-33D4-4025-8CDE-142547636D3E}" sibTransId="{BAD95AA7-5316-4E5B-BB13-7579D06B96D0}"/>
    <dgm:cxn modelId="{5C4AFEBA-FF24-485D-8FB4-282F16E8A021}" type="presOf" srcId="{34635B8B-A400-40FD-97EB-2E0034E541B7}" destId="{70A076C3-1B55-425D-8825-500FD2CE441A}" srcOrd="1" destOrd="0" presId="urn:microsoft.com/office/officeart/2005/8/layout/process3"/>
    <dgm:cxn modelId="{3868FB29-6619-49D1-A387-F91E793E8E2A}" type="presOf" srcId="{6B349C2F-8028-4914-BD17-6FE21E6D5B92}" destId="{59867C8B-983B-4E73-A1A5-05608EF06880}" srcOrd="1" destOrd="0" presId="urn:microsoft.com/office/officeart/2005/8/layout/process3"/>
    <dgm:cxn modelId="{43555D4E-9559-4F3D-ADDD-EF48CEC17A87}" srcId="{E0D95D4B-B92C-459F-976F-22F546B6648B}" destId="{6B349C2F-8028-4914-BD17-6FE21E6D5B92}" srcOrd="0" destOrd="0" parTransId="{6FA7FED9-C701-4564-AF37-86606999835E}" sibTransId="{34635B8B-A400-40FD-97EB-2E0034E541B7}"/>
    <dgm:cxn modelId="{E282A38B-102B-43CC-977E-8A33EDF96539}" type="presOf" srcId="{C0E1DAA7-2DC2-4828-B474-60C8C744763E}" destId="{1328E383-3183-42A4-8760-B77370414CF7}" srcOrd="1" destOrd="0" presId="urn:microsoft.com/office/officeart/2005/8/layout/process3"/>
    <dgm:cxn modelId="{355C30FE-8509-46C3-A188-2EBCE5922474}" type="presOf" srcId="{5B8081DF-CEBF-4D01-9B0A-ED4BFE364604}" destId="{C1CD5524-48E6-42F7-B2BC-E265FAE9E3F0}" srcOrd="0" destOrd="0" presId="urn:microsoft.com/office/officeart/2005/8/layout/process3"/>
    <dgm:cxn modelId="{50409146-425A-4D04-9606-49A93814788D}" srcId="{E0D95D4B-B92C-459F-976F-22F546B6648B}" destId="{BD5FAD29-9521-4C87-8974-C65E2F917692}" srcOrd="1" destOrd="0" parTransId="{4A1E07EC-654E-4516-83D4-151F0B63A835}" sibTransId="{654D3262-9924-4D00-83B4-5C1978BF6742}"/>
    <dgm:cxn modelId="{EF9D4C49-63B5-4407-81C7-3374D186752B}" srcId="{6B349C2F-8028-4914-BD17-6FE21E6D5B92}" destId="{2993F98A-1D50-4CD5-B8FD-2F1AAA4AB2AA}" srcOrd="0" destOrd="0" parTransId="{D3603790-6287-4607-8F84-BD3EFBEDE78D}" sibTransId="{75439C58-1CA1-4510-8B27-6833906C57EC}"/>
    <dgm:cxn modelId="{44B11136-B8A3-46D5-81BB-745B123871A3}" type="presParOf" srcId="{1F48CD92-C59F-4D54-A3EA-A6CD42A0D2D6}" destId="{2BFFC423-E85D-48E8-9F2E-473C6B648DE5}" srcOrd="0" destOrd="0" presId="urn:microsoft.com/office/officeart/2005/8/layout/process3"/>
    <dgm:cxn modelId="{2778C10C-7A37-4704-B5F0-CADBFC094A77}" type="presParOf" srcId="{2BFFC423-E85D-48E8-9F2E-473C6B648DE5}" destId="{73EB7C63-FE2E-4BC6-8002-19B9C0240F0F}" srcOrd="0" destOrd="0" presId="urn:microsoft.com/office/officeart/2005/8/layout/process3"/>
    <dgm:cxn modelId="{0C3D21EE-96FB-474B-B9A2-DA4C90D2DD7D}" type="presParOf" srcId="{2BFFC423-E85D-48E8-9F2E-473C6B648DE5}" destId="{59867C8B-983B-4E73-A1A5-05608EF06880}" srcOrd="1" destOrd="0" presId="urn:microsoft.com/office/officeart/2005/8/layout/process3"/>
    <dgm:cxn modelId="{098973B7-EFF6-43B1-A37B-577F9CD43B7E}" type="presParOf" srcId="{2BFFC423-E85D-48E8-9F2E-473C6B648DE5}" destId="{613CD37C-46B0-4485-880D-C009D3EFF411}" srcOrd="2" destOrd="0" presId="urn:microsoft.com/office/officeart/2005/8/layout/process3"/>
    <dgm:cxn modelId="{E486D823-C4B5-46DF-8A48-D6229696FCEE}" type="presParOf" srcId="{1F48CD92-C59F-4D54-A3EA-A6CD42A0D2D6}" destId="{C41095FB-85AA-4941-ABCF-2D022C2194E6}" srcOrd="1" destOrd="0" presId="urn:microsoft.com/office/officeart/2005/8/layout/process3"/>
    <dgm:cxn modelId="{7BC3FE54-64E2-4A2C-BC03-5DA070068786}" type="presParOf" srcId="{C41095FB-85AA-4941-ABCF-2D022C2194E6}" destId="{70A076C3-1B55-425D-8825-500FD2CE441A}" srcOrd="0" destOrd="0" presId="urn:microsoft.com/office/officeart/2005/8/layout/process3"/>
    <dgm:cxn modelId="{19033B4A-94DC-4A49-BAD0-4B06114A51C9}" type="presParOf" srcId="{1F48CD92-C59F-4D54-A3EA-A6CD42A0D2D6}" destId="{3ED34009-A89E-418C-B19D-D2FE843B5C9D}" srcOrd="2" destOrd="0" presId="urn:microsoft.com/office/officeart/2005/8/layout/process3"/>
    <dgm:cxn modelId="{7BB1EB4F-7743-4545-BF04-16086B860A1F}" type="presParOf" srcId="{3ED34009-A89E-418C-B19D-D2FE843B5C9D}" destId="{689B9DDB-451C-4AF6-AADD-CB97AD75DF9D}" srcOrd="0" destOrd="0" presId="urn:microsoft.com/office/officeart/2005/8/layout/process3"/>
    <dgm:cxn modelId="{5064D4D8-0D0B-4908-8448-E21426995A49}" type="presParOf" srcId="{3ED34009-A89E-418C-B19D-D2FE843B5C9D}" destId="{FB75074B-B5EA-4ED7-BEFB-BFBBA7A845E2}" srcOrd="1" destOrd="0" presId="urn:microsoft.com/office/officeart/2005/8/layout/process3"/>
    <dgm:cxn modelId="{75BF9AC9-482B-4411-A027-9EB98C650F69}" type="presParOf" srcId="{3ED34009-A89E-418C-B19D-D2FE843B5C9D}" destId="{C82B8605-6235-4397-8390-A83D335EE8C4}" srcOrd="2" destOrd="0" presId="urn:microsoft.com/office/officeart/2005/8/layout/process3"/>
    <dgm:cxn modelId="{F25FCFEE-86AF-4999-BB44-F2363C3D736C}" type="presParOf" srcId="{1F48CD92-C59F-4D54-A3EA-A6CD42A0D2D6}" destId="{97BD9C94-11DE-44E3-826E-F3B08475B4E2}" srcOrd="3" destOrd="0" presId="urn:microsoft.com/office/officeart/2005/8/layout/process3"/>
    <dgm:cxn modelId="{8D12F4E2-B26A-4538-B455-CFFFB5071CD1}" type="presParOf" srcId="{97BD9C94-11DE-44E3-826E-F3B08475B4E2}" destId="{F9CAAE58-8F60-4696-A532-C9F677794538}" srcOrd="0" destOrd="0" presId="urn:microsoft.com/office/officeart/2005/8/layout/process3"/>
    <dgm:cxn modelId="{0DB27940-B264-4104-B360-51C466C3D705}" type="presParOf" srcId="{1F48CD92-C59F-4D54-A3EA-A6CD42A0D2D6}" destId="{276E4527-C437-412B-86D9-407266481349}" srcOrd="4" destOrd="0" presId="urn:microsoft.com/office/officeart/2005/8/layout/process3"/>
    <dgm:cxn modelId="{8BB63A9F-C793-4F78-8C58-FA5AAFD43D93}" type="presParOf" srcId="{276E4527-C437-412B-86D9-407266481349}" destId="{BB4EBB09-1339-49B8-AB22-0E5426453887}" srcOrd="0" destOrd="0" presId="urn:microsoft.com/office/officeart/2005/8/layout/process3"/>
    <dgm:cxn modelId="{F668FAE0-CF26-4482-8B81-72246B45C48D}" type="presParOf" srcId="{276E4527-C437-412B-86D9-407266481349}" destId="{1328E383-3183-42A4-8760-B77370414CF7}" srcOrd="1" destOrd="0" presId="urn:microsoft.com/office/officeart/2005/8/layout/process3"/>
    <dgm:cxn modelId="{ACE3B054-AE58-4DE6-9A5D-9C5F5BA043A9}" type="presParOf" srcId="{276E4527-C437-412B-86D9-407266481349}" destId="{06EF0E5B-BC18-4A33-A23B-649746FDF7CB}" srcOrd="2" destOrd="0" presId="urn:microsoft.com/office/officeart/2005/8/layout/process3"/>
    <dgm:cxn modelId="{F62AE026-02A3-435B-B032-DEE346DE4AC2}" type="presParOf" srcId="{1F48CD92-C59F-4D54-A3EA-A6CD42A0D2D6}" destId="{CE4593DD-7A2C-41FB-97F5-2782D6258C36}" srcOrd="5" destOrd="0" presId="urn:microsoft.com/office/officeart/2005/8/layout/process3"/>
    <dgm:cxn modelId="{219A8764-F1C2-42A4-B9D5-F822F8B53024}" type="presParOf" srcId="{CE4593DD-7A2C-41FB-97F5-2782D6258C36}" destId="{B522548C-7C8F-49DA-82FD-2C0BA6354318}" srcOrd="0" destOrd="0" presId="urn:microsoft.com/office/officeart/2005/8/layout/process3"/>
    <dgm:cxn modelId="{E9AB8CA0-645E-4321-98D7-FF406E823B28}" type="presParOf" srcId="{1F48CD92-C59F-4D54-A3EA-A6CD42A0D2D6}" destId="{4BC6F5B1-BECF-4F87-8FE5-D56089D0BCCD}" srcOrd="6" destOrd="0" presId="urn:microsoft.com/office/officeart/2005/8/layout/process3"/>
    <dgm:cxn modelId="{01B34588-4483-4BD3-9E66-8FF0C50CA22E}" type="presParOf" srcId="{4BC6F5B1-BECF-4F87-8FE5-D56089D0BCCD}" destId="{C1CD5524-48E6-42F7-B2BC-E265FAE9E3F0}" srcOrd="0" destOrd="0" presId="urn:microsoft.com/office/officeart/2005/8/layout/process3"/>
    <dgm:cxn modelId="{3A343307-FCC1-4651-A6E2-142CC39B7E30}" type="presParOf" srcId="{4BC6F5B1-BECF-4F87-8FE5-D56089D0BCCD}" destId="{B1B3533D-2CDD-4253-95DA-CFABEA929DE5}" srcOrd="1" destOrd="0" presId="urn:microsoft.com/office/officeart/2005/8/layout/process3"/>
    <dgm:cxn modelId="{A659C25C-E424-4CF5-B627-EE450E84DF18}" type="presParOf" srcId="{4BC6F5B1-BECF-4F87-8FE5-D56089D0BCCD}" destId="{7DC58728-3189-4A7F-A1CE-F14629D6396C}"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CC976A8-A382-4704-BB97-AB5DA5B6C999}" type="doc">
      <dgm:prSet loTypeId="urn:microsoft.com/office/officeart/2005/8/layout/radial4" loCatId="relationship" qsTypeId="urn:microsoft.com/office/officeart/2005/8/quickstyle/simple1" qsCatId="simple" csTypeId="urn:microsoft.com/office/officeart/2005/8/colors/colorful2" csCatId="colorful" phldr="1"/>
      <dgm:spPr/>
      <dgm:t>
        <a:bodyPr/>
        <a:lstStyle/>
        <a:p>
          <a:endParaRPr lang="ru-RU"/>
        </a:p>
      </dgm:t>
    </dgm:pt>
    <dgm:pt modelId="{85D4E9CA-2881-499D-9470-699709B82345}">
      <dgm:prSet phldrT="[Текст]" custT="1"/>
      <dgm:spPr/>
      <dgm:t>
        <a:bodyPr/>
        <a:lstStyle/>
        <a:p>
          <a:r>
            <a:rPr lang="en-US" sz="2400" dirty="0" err="1" smtClean="0">
              <a:solidFill>
                <a:schemeClr val="tx1"/>
              </a:solidFill>
              <a:latin typeface="Times New Roman" pitchFamily="18" charset="0"/>
              <a:cs typeface="Times New Roman" pitchFamily="18" charset="0"/>
            </a:rPr>
            <a:t>Axborotlashgan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jamiyat</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konseptsiyasi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asoschilari</a:t>
          </a:r>
          <a:endParaRPr lang="ru-RU" sz="2400" dirty="0">
            <a:solidFill>
              <a:schemeClr val="tx1"/>
            </a:solidFill>
            <a:latin typeface="Times New Roman" pitchFamily="18" charset="0"/>
            <a:cs typeface="Times New Roman" pitchFamily="18" charset="0"/>
          </a:endParaRPr>
        </a:p>
      </dgm:t>
    </dgm:pt>
    <dgm:pt modelId="{8138D481-D7F7-4162-B9C4-D6BB106B38BF}" type="parTrans" cxnId="{8604A064-B288-44FC-BBF1-2AB252132A03}">
      <dgm:prSet/>
      <dgm:spPr/>
      <dgm:t>
        <a:bodyPr/>
        <a:lstStyle/>
        <a:p>
          <a:endParaRPr lang="ru-RU"/>
        </a:p>
      </dgm:t>
    </dgm:pt>
    <dgm:pt modelId="{2D73E1F9-A2FA-4E0A-A7DC-45F9E586E9A5}" type="sibTrans" cxnId="{8604A064-B288-44FC-BBF1-2AB252132A03}">
      <dgm:prSet/>
      <dgm:spPr/>
      <dgm:t>
        <a:bodyPr/>
        <a:lstStyle/>
        <a:p>
          <a:endParaRPr lang="ru-RU"/>
        </a:p>
      </dgm:t>
    </dgm:pt>
    <dgm:pt modelId="{D67DCE23-489E-4119-B662-F69BDEDC02F5}">
      <dgm:prSet phldrT="[Текст]"/>
      <dgm:spPr/>
      <dgm:t>
        <a:bodyPr/>
        <a:lstStyle/>
        <a:p>
          <a:r>
            <a:rPr lang="en-US" b="1" dirty="0" err="1" smtClean="0">
              <a:solidFill>
                <a:schemeClr val="tx1"/>
              </a:solidFill>
              <a:latin typeface="Times New Roman" pitchFamily="18" charset="0"/>
              <a:cs typeface="Times New Roman" pitchFamily="18" charset="0"/>
            </a:rPr>
            <a:t>E.Masuda</a:t>
          </a:r>
          <a:endParaRPr lang="ru-RU" b="1" dirty="0">
            <a:solidFill>
              <a:schemeClr val="tx1"/>
            </a:solidFill>
            <a:latin typeface="Times New Roman" pitchFamily="18" charset="0"/>
            <a:cs typeface="Times New Roman" pitchFamily="18" charset="0"/>
          </a:endParaRPr>
        </a:p>
      </dgm:t>
    </dgm:pt>
    <dgm:pt modelId="{5F5431AF-33B1-474B-9D38-D60CEA690A07}" type="parTrans" cxnId="{FD522BE6-E422-4C9E-B7A7-8F5252357F27}">
      <dgm:prSet/>
      <dgm:spPr/>
      <dgm:t>
        <a:bodyPr/>
        <a:lstStyle/>
        <a:p>
          <a:endParaRPr lang="ru-RU"/>
        </a:p>
      </dgm:t>
    </dgm:pt>
    <dgm:pt modelId="{947412C6-D0EF-4C7D-8F2F-283F7726E1B3}" type="sibTrans" cxnId="{FD522BE6-E422-4C9E-B7A7-8F5252357F27}">
      <dgm:prSet/>
      <dgm:spPr/>
      <dgm:t>
        <a:bodyPr/>
        <a:lstStyle/>
        <a:p>
          <a:endParaRPr lang="ru-RU"/>
        </a:p>
      </dgm:t>
    </dgm:pt>
    <dgm:pt modelId="{40324C20-2E1E-4183-B81A-79AD2DD19D1C}">
      <dgm:prSet phldrT="[Текст]"/>
      <dgm:spPr/>
      <dgm:t>
        <a:bodyPr/>
        <a:lstStyle/>
        <a:p>
          <a:r>
            <a:rPr lang="en-US" b="1" dirty="0" smtClean="0">
              <a:solidFill>
                <a:schemeClr val="tx1"/>
              </a:solidFill>
              <a:latin typeface="Times New Roman" pitchFamily="18" charset="0"/>
              <a:cs typeface="Times New Roman" pitchFamily="18" charset="0"/>
            </a:rPr>
            <a:t>D. Martin</a:t>
          </a:r>
          <a:endParaRPr lang="ru-RU" b="1" dirty="0">
            <a:solidFill>
              <a:schemeClr val="tx1"/>
            </a:solidFill>
            <a:latin typeface="Times New Roman" pitchFamily="18" charset="0"/>
            <a:cs typeface="Times New Roman" pitchFamily="18" charset="0"/>
          </a:endParaRPr>
        </a:p>
      </dgm:t>
    </dgm:pt>
    <dgm:pt modelId="{D4FB73ED-3C20-4A0E-8B34-D8278429ACB4}" type="parTrans" cxnId="{7BFFCD36-FC6A-4F57-B533-26B9FB5DA4BE}">
      <dgm:prSet/>
      <dgm:spPr/>
      <dgm:t>
        <a:bodyPr/>
        <a:lstStyle/>
        <a:p>
          <a:endParaRPr lang="ru-RU"/>
        </a:p>
      </dgm:t>
    </dgm:pt>
    <dgm:pt modelId="{D9653C7F-077F-45D3-918B-FD3C12444EE6}" type="sibTrans" cxnId="{7BFFCD36-FC6A-4F57-B533-26B9FB5DA4BE}">
      <dgm:prSet/>
      <dgm:spPr/>
      <dgm:t>
        <a:bodyPr/>
        <a:lstStyle/>
        <a:p>
          <a:endParaRPr lang="ru-RU"/>
        </a:p>
      </dgm:t>
    </dgm:pt>
    <dgm:pt modelId="{F826DF83-8656-4354-9306-8BF0FF522F8E}">
      <dgm:prSet phldrT="[Текст]"/>
      <dgm:spPr/>
      <dgm:t>
        <a:bodyPr/>
        <a:lstStyle/>
        <a:p>
          <a:r>
            <a:rPr lang="en-US" b="1" dirty="0" err="1" smtClean="0">
              <a:solidFill>
                <a:schemeClr val="tx1"/>
              </a:solidFill>
              <a:latin typeface="Times New Roman" pitchFamily="18" charset="0"/>
              <a:cs typeface="Times New Roman" pitchFamily="18" charset="0"/>
            </a:rPr>
            <a:t>G.Molitor</a:t>
          </a:r>
          <a:endParaRPr lang="ru-RU" b="1" dirty="0">
            <a:solidFill>
              <a:schemeClr val="tx1"/>
            </a:solidFill>
            <a:latin typeface="Times New Roman" pitchFamily="18" charset="0"/>
            <a:cs typeface="Times New Roman" pitchFamily="18" charset="0"/>
          </a:endParaRPr>
        </a:p>
      </dgm:t>
    </dgm:pt>
    <dgm:pt modelId="{C01A5AAB-BB35-4753-BFCC-EB2302E4E821}" type="parTrans" cxnId="{EB10857D-A418-4C1A-B25E-17C0CA7FF610}">
      <dgm:prSet/>
      <dgm:spPr/>
      <dgm:t>
        <a:bodyPr/>
        <a:lstStyle/>
        <a:p>
          <a:endParaRPr lang="ru-RU"/>
        </a:p>
      </dgm:t>
    </dgm:pt>
    <dgm:pt modelId="{66E2479F-6F78-4E8D-8F50-43E82CCB02B1}" type="sibTrans" cxnId="{EB10857D-A418-4C1A-B25E-17C0CA7FF610}">
      <dgm:prSet/>
      <dgm:spPr/>
      <dgm:t>
        <a:bodyPr/>
        <a:lstStyle/>
        <a:p>
          <a:endParaRPr lang="ru-RU"/>
        </a:p>
      </dgm:t>
    </dgm:pt>
    <dgm:pt modelId="{626BBCC3-3148-42F7-ADC2-62ED7A37D304}" type="pres">
      <dgm:prSet presAssocID="{DCC976A8-A382-4704-BB97-AB5DA5B6C999}" presName="cycle" presStyleCnt="0">
        <dgm:presLayoutVars>
          <dgm:chMax val="1"/>
          <dgm:dir/>
          <dgm:animLvl val="ctr"/>
          <dgm:resizeHandles val="exact"/>
        </dgm:presLayoutVars>
      </dgm:prSet>
      <dgm:spPr/>
      <dgm:t>
        <a:bodyPr/>
        <a:lstStyle/>
        <a:p>
          <a:endParaRPr lang="ru-RU"/>
        </a:p>
      </dgm:t>
    </dgm:pt>
    <dgm:pt modelId="{CB3E65BF-321B-4C35-A250-2CBCB4CDCBE3}" type="pres">
      <dgm:prSet presAssocID="{85D4E9CA-2881-499D-9470-699709B82345}" presName="centerShape" presStyleLbl="node0" presStyleIdx="0" presStyleCnt="1" custScaleX="133544"/>
      <dgm:spPr/>
      <dgm:t>
        <a:bodyPr/>
        <a:lstStyle/>
        <a:p>
          <a:endParaRPr lang="ru-RU"/>
        </a:p>
      </dgm:t>
    </dgm:pt>
    <dgm:pt modelId="{41D473EE-71B6-4D2A-B948-899DEE1A7456}" type="pres">
      <dgm:prSet presAssocID="{5F5431AF-33B1-474B-9D38-D60CEA690A07}" presName="parTrans" presStyleLbl="bgSibTrans2D1" presStyleIdx="0" presStyleCnt="3"/>
      <dgm:spPr/>
      <dgm:t>
        <a:bodyPr/>
        <a:lstStyle/>
        <a:p>
          <a:endParaRPr lang="ru-RU"/>
        </a:p>
      </dgm:t>
    </dgm:pt>
    <dgm:pt modelId="{CD6D9F0B-C8EE-48C4-AC6A-6FDE7C3FDBD1}" type="pres">
      <dgm:prSet presAssocID="{D67DCE23-489E-4119-B662-F69BDEDC02F5}" presName="node" presStyleLbl="node1" presStyleIdx="0" presStyleCnt="3">
        <dgm:presLayoutVars>
          <dgm:bulletEnabled val="1"/>
        </dgm:presLayoutVars>
      </dgm:prSet>
      <dgm:spPr/>
      <dgm:t>
        <a:bodyPr/>
        <a:lstStyle/>
        <a:p>
          <a:endParaRPr lang="ru-RU"/>
        </a:p>
      </dgm:t>
    </dgm:pt>
    <dgm:pt modelId="{76881518-2AE9-4A4A-833F-88D077AF63D3}" type="pres">
      <dgm:prSet presAssocID="{D4FB73ED-3C20-4A0E-8B34-D8278429ACB4}" presName="parTrans" presStyleLbl="bgSibTrans2D1" presStyleIdx="1" presStyleCnt="3"/>
      <dgm:spPr/>
      <dgm:t>
        <a:bodyPr/>
        <a:lstStyle/>
        <a:p>
          <a:endParaRPr lang="ru-RU"/>
        </a:p>
      </dgm:t>
    </dgm:pt>
    <dgm:pt modelId="{45293F6E-CAF9-4552-83A6-E64BB1D00A7D}" type="pres">
      <dgm:prSet presAssocID="{40324C20-2E1E-4183-B81A-79AD2DD19D1C}" presName="node" presStyleLbl="node1" presStyleIdx="1" presStyleCnt="3">
        <dgm:presLayoutVars>
          <dgm:bulletEnabled val="1"/>
        </dgm:presLayoutVars>
      </dgm:prSet>
      <dgm:spPr/>
      <dgm:t>
        <a:bodyPr/>
        <a:lstStyle/>
        <a:p>
          <a:endParaRPr lang="ru-RU"/>
        </a:p>
      </dgm:t>
    </dgm:pt>
    <dgm:pt modelId="{8936EB20-2F29-4C47-A5B8-0924EFEF9C00}" type="pres">
      <dgm:prSet presAssocID="{C01A5AAB-BB35-4753-BFCC-EB2302E4E821}" presName="parTrans" presStyleLbl="bgSibTrans2D1" presStyleIdx="2" presStyleCnt="3"/>
      <dgm:spPr/>
      <dgm:t>
        <a:bodyPr/>
        <a:lstStyle/>
        <a:p>
          <a:endParaRPr lang="ru-RU"/>
        </a:p>
      </dgm:t>
    </dgm:pt>
    <dgm:pt modelId="{32015839-61D6-4FE8-8A95-AA4C6AC1C7A2}" type="pres">
      <dgm:prSet presAssocID="{F826DF83-8656-4354-9306-8BF0FF522F8E}" presName="node" presStyleLbl="node1" presStyleIdx="2" presStyleCnt="3">
        <dgm:presLayoutVars>
          <dgm:bulletEnabled val="1"/>
        </dgm:presLayoutVars>
      </dgm:prSet>
      <dgm:spPr/>
      <dgm:t>
        <a:bodyPr/>
        <a:lstStyle/>
        <a:p>
          <a:endParaRPr lang="ru-RU"/>
        </a:p>
      </dgm:t>
    </dgm:pt>
  </dgm:ptLst>
  <dgm:cxnLst>
    <dgm:cxn modelId="{4E213BDF-4FAD-46DD-BBCB-5E055097E68D}" type="presOf" srcId="{D4FB73ED-3C20-4A0E-8B34-D8278429ACB4}" destId="{76881518-2AE9-4A4A-833F-88D077AF63D3}" srcOrd="0" destOrd="0" presId="urn:microsoft.com/office/officeart/2005/8/layout/radial4"/>
    <dgm:cxn modelId="{7E207B11-369B-4C6A-BFBF-DB9110048131}" type="presOf" srcId="{5F5431AF-33B1-474B-9D38-D60CEA690A07}" destId="{41D473EE-71B6-4D2A-B948-899DEE1A7456}" srcOrd="0" destOrd="0" presId="urn:microsoft.com/office/officeart/2005/8/layout/radial4"/>
    <dgm:cxn modelId="{67F611BA-10FD-4510-BFE7-35F4D60D76DC}" type="presOf" srcId="{F826DF83-8656-4354-9306-8BF0FF522F8E}" destId="{32015839-61D6-4FE8-8A95-AA4C6AC1C7A2}" srcOrd="0" destOrd="0" presId="urn:microsoft.com/office/officeart/2005/8/layout/radial4"/>
    <dgm:cxn modelId="{E1D04CE7-E3F7-41D4-83DF-88194BD41CF3}" type="presOf" srcId="{85D4E9CA-2881-499D-9470-699709B82345}" destId="{CB3E65BF-321B-4C35-A250-2CBCB4CDCBE3}" srcOrd="0" destOrd="0" presId="urn:microsoft.com/office/officeart/2005/8/layout/radial4"/>
    <dgm:cxn modelId="{8604A064-B288-44FC-BBF1-2AB252132A03}" srcId="{DCC976A8-A382-4704-BB97-AB5DA5B6C999}" destId="{85D4E9CA-2881-499D-9470-699709B82345}" srcOrd="0" destOrd="0" parTransId="{8138D481-D7F7-4162-B9C4-D6BB106B38BF}" sibTransId="{2D73E1F9-A2FA-4E0A-A7DC-45F9E586E9A5}"/>
    <dgm:cxn modelId="{9A08E1F7-901B-48F6-9192-9F95DE016F36}" type="presOf" srcId="{C01A5AAB-BB35-4753-BFCC-EB2302E4E821}" destId="{8936EB20-2F29-4C47-A5B8-0924EFEF9C00}" srcOrd="0" destOrd="0" presId="urn:microsoft.com/office/officeart/2005/8/layout/radial4"/>
    <dgm:cxn modelId="{AA35A170-610A-4624-B9BA-E52C98874D26}" type="presOf" srcId="{D67DCE23-489E-4119-B662-F69BDEDC02F5}" destId="{CD6D9F0B-C8EE-48C4-AC6A-6FDE7C3FDBD1}" srcOrd="0" destOrd="0" presId="urn:microsoft.com/office/officeart/2005/8/layout/radial4"/>
    <dgm:cxn modelId="{EB10857D-A418-4C1A-B25E-17C0CA7FF610}" srcId="{85D4E9CA-2881-499D-9470-699709B82345}" destId="{F826DF83-8656-4354-9306-8BF0FF522F8E}" srcOrd="2" destOrd="0" parTransId="{C01A5AAB-BB35-4753-BFCC-EB2302E4E821}" sibTransId="{66E2479F-6F78-4E8D-8F50-43E82CCB02B1}"/>
    <dgm:cxn modelId="{7BFFCD36-FC6A-4F57-B533-26B9FB5DA4BE}" srcId="{85D4E9CA-2881-499D-9470-699709B82345}" destId="{40324C20-2E1E-4183-B81A-79AD2DD19D1C}" srcOrd="1" destOrd="0" parTransId="{D4FB73ED-3C20-4A0E-8B34-D8278429ACB4}" sibTransId="{D9653C7F-077F-45D3-918B-FD3C12444EE6}"/>
    <dgm:cxn modelId="{E9247EF0-7116-44B7-A467-B98508FF6323}" type="presOf" srcId="{40324C20-2E1E-4183-B81A-79AD2DD19D1C}" destId="{45293F6E-CAF9-4552-83A6-E64BB1D00A7D}" srcOrd="0" destOrd="0" presId="urn:microsoft.com/office/officeart/2005/8/layout/radial4"/>
    <dgm:cxn modelId="{9F7A1329-E252-4845-B0A5-A5C37608625E}" type="presOf" srcId="{DCC976A8-A382-4704-BB97-AB5DA5B6C999}" destId="{626BBCC3-3148-42F7-ADC2-62ED7A37D304}" srcOrd="0" destOrd="0" presId="urn:microsoft.com/office/officeart/2005/8/layout/radial4"/>
    <dgm:cxn modelId="{FD522BE6-E422-4C9E-B7A7-8F5252357F27}" srcId="{85D4E9CA-2881-499D-9470-699709B82345}" destId="{D67DCE23-489E-4119-B662-F69BDEDC02F5}" srcOrd="0" destOrd="0" parTransId="{5F5431AF-33B1-474B-9D38-D60CEA690A07}" sibTransId="{947412C6-D0EF-4C7D-8F2F-283F7726E1B3}"/>
    <dgm:cxn modelId="{A268054E-2991-4F72-B56A-4E93618E2352}" type="presParOf" srcId="{626BBCC3-3148-42F7-ADC2-62ED7A37D304}" destId="{CB3E65BF-321B-4C35-A250-2CBCB4CDCBE3}" srcOrd="0" destOrd="0" presId="urn:microsoft.com/office/officeart/2005/8/layout/radial4"/>
    <dgm:cxn modelId="{3480C5A4-6A72-4417-A203-2CBDDC39CA2F}" type="presParOf" srcId="{626BBCC3-3148-42F7-ADC2-62ED7A37D304}" destId="{41D473EE-71B6-4D2A-B948-899DEE1A7456}" srcOrd="1" destOrd="0" presId="urn:microsoft.com/office/officeart/2005/8/layout/radial4"/>
    <dgm:cxn modelId="{B93B0EA9-3376-42BF-AA0A-0AA22B9BBDF0}" type="presParOf" srcId="{626BBCC3-3148-42F7-ADC2-62ED7A37D304}" destId="{CD6D9F0B-C8EE-48C4-AC6A-6FDE7C3FDBD1}" srcOrd="2" destOrd="0" presId="urn:microsoft.com/office/officeart/2005/8/layout/radial4"/>
    <dgm:cxn modelId="{6B5E9EFA-D13A-42C3-92B7-1B4D2030FC78}" type="presParOf" srcId="{626BBCC3-3148-42F7-ADC2-62ED7A37D304}" destId="{76881518-2AE9-4A4A-833F-88D077AF63D3}" srcOrd="3" destOrd="0" presId="urn:microsoft.com/office/officeart/2005/8/layout/radial4"/>
    <dgm:cxn modelId="{4F3A2CE2-BB19-4041-A4D1-77425369519E}" type="presParOf" srcId="{626BBCC3-3148-42F7-ADC2-62ED7A37D304}" destId="{45293F6E-CAF9-4552-83A6-E64BB1D00A7D}" srcOrd="4" destOrd="0" presId="urn:microsoft.com/office/officeart/2005/8/layout/radial4"/>
    <dgm:cxn modelId="{C3D12F55-E009-4510-9335-EB8AE9BB9CDC}" type="presParOf" srcId="{626BBCC3-3148-42F7-ADC2-62ED7A37D304}" destId="{8936EB20-2F29-4C47-A5B8-0924EFEF9C00}" srcOrd="5" destOrd="0" presId="urn:microsoft.com/office/officeart/2005/8/layout/radial4"/>
    <dgm:cxn modelId="{EFE7BE6A-FDDD-4D4B-8B4B-9FFB7F4D2E0F}" type="presParOf" srcId="{626BBCC3-3148-42F7-ADC2-62ED7A37D304}" destId="{32015839-61D6-4FE8-8A95-AA4C6AC1C7A2}"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940FCD-F117-40CB-B5D5-AFBED728C39D}" type="doc">
      <dgm:prSet loTypeId="urn:microsoft.com/office/officeart/2008/layout/NameandTitleOrganizationalChart" loCatId="hierarchy" qsTypeId="urn:microsoft.com/office/officeart/2005/8/quickstyle/simple3" qsCatId="simple" csTypeId="urn:microsoft.com/office/officeart/2005/8/colors/colorful3" csCatId="colorful" phldr="1"/>
      <dgm:spPr/>
      <dgm:t>
        <a:bodyPr/>
        <a:lstStyle/>
        <a:p>
          <a:endParaRPr lang="ru-RU"/>
        </a:p>
      </dgm:t>
    </dgm:pt>
    <dgm:pt modelId="{828C8936-F9BB-4FAD-99FD-389E58D79230}">
      <dgm:prSet phldrT="[Текст]"/>
      <dgm:spPr/>
      <dgm:t>
        <a:bodyPr/>
        <a:lstStyle/>
        <a:p>
          <a:r>
            <a:rPr lang="uz-Latn-UZ" dirty="0"/>
            <a:t>Axborot</a:t>
          </a:r>
          <a:endParaRPr lang="ru-RU" dirty="0"/>
        </a:p>
      </dgm:t>
    </dgm:pt>
    <dgm:pt modelId="{F00F2773-1261-4BBB-81A3-94F71FBC1187}" type="parTrans" cxnId="{A499CA1F-391F-4B45-BAEF-F8D71D5D0F3F}">
      <dgm:prSet/>
      <dgm:spPr/>
      <dgm:t>
        <a:bodyPr/>
        <a:lstStyle/>
        <a:p>
          <a:endParaRPr lang="ru-RU"/>
        </a:p>
      </dgm:t>
    </dgm:pt>
    <dgm:pt modelId="{D0C054AB-1242-4A60-8CBF-94C06DE611B1}" type="sibTrans" cxnId="{A499CA1F-391F-4B45-BAEF-F8D71D5D0F3F}">
      <dgm:prSet/>
      <dgm:spPr/>
      <dgm:t>
        <a:bodyPr/>
        <a:lstStyle/>
        <a:p>
          <a:endParaRPr lang="ru-RU"/>
        </a:p>
      </dgm:t>
    </dgm:pt>
    <dgm:pt modelId="{9A6107AD-45F4-4A28-8F7D-C6C332886F61}">
      <dgm:prSet phldrT="[Текст]"/>
      <dgm:spPr/>
      <dgm:t>
        <a:bodyPr/>
        <a:lstStyle/>
        <a:p>
          <a:r>
            <a:rPr lang="uz-Latn-UZ" dirty="0"/>
            <a:t>Subyektiv </a:t>
          </a:r>
          <a:endParaRPr lang="ru-RU" dirty="0"/>
        </a:p>
      </dgm:t>
    </dgm:pt>
    <dgm:pt modelId="{83D93FD2-F8B1-4AFE-BB0F-B8015DADAD95}" type="parTrans" cxnId="{1D3B6AC4-4CD1-4A33-B3C6-7AC8ADC6D27A}">
      <dgm:prSet/>
      <dgm:spPr/>
      <dgm:t>
        <a:bodyPr/>
        <a:lstStyle/>
        <a:p>
          <a:endParaRPr lang="ru-RU"/>
        </a:p>
      </dgm:t>
    </dgm:pt>
    <dgm:pt modelId="{4DD965C0-6A1A-44AC-9FBA-D9508C8E1CD9}" type="sibTrans" cxnId="{1D3B6AC4-4CD1-4A33-B3C6-7AC8ADC6D27A}">
      <dgm:prSet/>
      <dgm:spPr/>
      <dgm:t>
        <a:bodyPr/>
        <a:lstStyle/>
        <a:p>
          <a:endParaRPr lang="ru-RU"/>
        </a:p>
      </dgm:t>
    </dgm:pt>
    <dgm:pt modelId="{A04657A9-6D54-4E88-B9AA-B7C1BC1EA22D}">
      <dgm:prSet phldrT="[Текст]"/>
      <dgm:spPr/>
      <dgm:t>
        <a:bodyPr/>
        <a:lstStyle/>
        <a:p>
          <a:r>
            <a:rPr lang="uz-Latn-UZ" dirty="0"/>
            <a:t>Obyektiv </a:t>
          </a:r>
          <a:endParaRPr lang="ru-RU" dirty="0"/>
        </a:p>
      </dgm:t>
    </dgm:pt>
    <dgm:pt modelId="{6F408DE7-4F9B-4929-916A-06F1A60D8A59}" type="parTrans" cxnId="{D075DAE3-CCF6-42B5-B15A-D7A5A4EF993C}">
      <dgm:prSet/>
      <dgm:spPr/>
      <dgm:t>
        <a:bodyPr/>
        <a:lstStyle/>
        <a:p>
          <a:endParaRPr lang="ru-RU"/>
        </a:p>
      </dgm:t>
    </dgm:pt>
    <dgm:pt modelId="{DBA1CEDD-5B09-4034-BB77-DEAE69A9E941}" type="sibTrans" cxnId="{D075DAE3-CCF6-42B5-B15A-D7A5A4EF993C}">
      <dgm:prSet/>
      <dgm:spPr/>
      <dgm:t>
        <a:bodyPr/>
        <a:lstStyle/>
        <a:p>
          <a:endParaRPr lang="ru-RU"/>
        </a:p>
      </dgm:t>
    </dgm:pt>
    <dgm:pt modelId="{4B43A513-F6BE-446D-ABF5-8A8B17813F6D}" type="pres">
      <dgm:prSet presAssocID="{E3940FCD-F117-40CB-B5D5-AFBED728C39D}" presName="hierChild1" presStyleCnt="0">
        <dgm:presLayoutVars>
          <dgm:orgChart val="1"/>
          <dgm:chPref val="1"/>
          <dgm:dir/>
          <dgm:animOne val="branch"/>
          <dgm:animLvl val="lvl"/>
          <dgm:resizeHandles/>
        </dgm:presLayoutVars>
      </dgm:prSet>
      <dgm:spPr/>
      <dgm:t>
        <a:bodyPr/>
        <a:lstStyle/>
        <a:p>
          <a:endParaRPr lang="ru-RU"/>
        </a:p>
      </dgm:t>
    </dgm:pt>
    <dgm:pt modelId="{A302510F-758C-4F97-B632-9B9C3CA0FD91}" type="pres">
      <dgm:prSet presAssocID="{828C8936-F9BB-4FAD-99FD-389E58D79230}" presName="hierRoot1" presStyleCnt="0">
        <dgm:presLayoutVars>
          <dgm:hierBranch val="init"/>
        </dgm:presLayoutVars>
      </dgm:prSet>
      <dgm:spPr/>
    </dgm:pt>
    <dgm:pt modelId="{F3DD8980-24BB-4390-AD5B-208FDDC4C6E3}" type="pres">
      <dgm:prSet presAssocID="{828C8936-F9BB-4FAD-99FD-389E58D79230}" presName="rootComposite1" presStyleCnt="0"/>
      <dgm:spPr/>
    </dgm:pt>
    <dgm:pt modelId="{4F2AAF3F-6D58-411B-974D-5A248CAB0A61}" type="pres">
      <dgm:prSet presAssocID="{828C8936-F9BB-4FAD-99FD-389E58D79230}" presName="rootText1" presStyleLbl="node0" presStyleIdx="0" presStyleCnt="1">
        <dgm:presLayoutVars>
          <dgm:chMax/>
          <dgm:chPref val="3"/>
        </dgm:presLayoutVars>
      </dgm:prSet>
      <dgm:spPr/>
      <dgm:t>
        <a:bodyPr/>
        <a:lstStyle/>
        <a:p>
          <a:endParaRPr lang="ru-RU"/>
        </a:p>
      </dgm:t>
    </dgm:pt>
    <dgm:pt modelId="{6B1941BD-E02D-4F99-A3DD-197CC06E488E}" type="pres">
      <dgm:prSet presAssocID="{828C8936-F9BB-4FAD-99FD-389E58D79230}" presName="titleText1" presStyleLbl="fgAcc0" presStyleIdx="0" presStyleCnt="1" custLinFactY="200000" custLinFactNeighborX="-74170" custLinFactNeighborY="272116">
        <dgm:presLayoutVars>
          <dgm:chMax val="0"/>
          <dgm:chPref val="0"/>
        </dgm:presLayoutVars>
      </dgm:prSet>
      <dgm:spPr/>
      <dgm:t>
        <a:bodyPr/>
        <a:lstStyle/>
        <a:p>
          <a:endParaRPr lang="ru-RU"/>
        </a:p>
      </dgm:t>
    </dgm:pt>
    <dgm:pt modelId="{7560B75C-0502-4407-BBF5-7C25E3497DBB}" type="pres">
      <dgm:prSet presAssocID="{828C8936-F9BB-4FAD-99FD-389E58D79230}" presName="rootConnector1" presStyleLbl="node1" presStyleIdx="0" presStyleCnt="2"/>
      <dgm:spPr/>
      <dgm:t>
        <a:bodyPr/>
        <a:lstStyle/>
        <a:p>
          <a:endParaRPr lang="ru-RU"/>
        </a:p>
      </dgm:t>
    </dgm:pt>
    <dgm:pt modelId="{E6EE1191-850C-4B90-ABD3-D58D160E611B}" type="pres">
      <dgm:prSet presAssocID="{828C8936-F9BB-4FAD-99FD-389E58D79230}" presName="hierChild2" presStyleCnt="0"/>
      <dgm:spPr/>
    </dgm:pt>
    <dgm:pt modelId="{A56DD82C-6E44-4311-9FDB-477235033DDF}" type="pres">
      <dgm:prSet presAssocID="{83D93FD2-F8B1-4AFE-BB0F-B8015DADAD95}" presName="Name37" presStyleLbl="parChTrans1D2" presStyleIdx="0" presStyleCnt="2"/>
      <dgm:spPr/>
      <dgm:t>
        <a:bodyPr/>
        <a:lstStyle/>
        <a:p>
          <a:endParaRPr lang="ru-RU"/>
        </a:p>
      </dgm:t>
    </dgm:pt>
    <dgm:pt modelId="{C8153FD1-4859-4193-9260-3F5FD341512B}" type="pres">
      <dgm:prSet presAssocID="{9A6107AD-45F4-4A28-8F7D-C6C332886F61}" presName="hierRoot2" presStyleCnt="0">
        <dgm:presLayoutVars>
          <dgm:hierBranch val="init"/>
        </dgm:presLayoutVars>
      </dgm:prSet>
      <dgm:spPr/>
    </dgm:pt>
    <dgm:pt modelId="{75263CC5-77BE-4B70-839E-50E680A76912}" type="pres">
      <dgm:prSet presAssocID="{9A6107AD-45F4-4A28-8F7D-C6C332886F61}" presName="rootComposite" presStyleCnt="0"/>
      <dgm:spPr/>
    </dgm:pt>
    <dgm:pt modelId="{261D3BAD-83BB-4514-9C1C-AFE06E96B186}" type="pres">
      <dgm:prSet presAssocID="{9A6107AD-45F4-4A28-8F7D-C6C332886F61}" presName="rootText" presStyleLbl="node1" presStyleIdx="0" presStyleCnt="2">
        <dgm:presLayoutVars>
          <dgm:chMax/>
          <dgm:chPref val="3"/>
        </dgm:presLayoutVars>
      </dgm:prSet>
      <dgm:spPr/>
      <dgm:t>
        <a:bodyPr/>
        <a:lstStyle/>
        <a:p>
          <a:endParaRPr lang="ru-RU"/>
        </a:p>
      </dgm:t>
    </dgm:pt>
    <dgm:pt modelId="{B992E3E7-E303-4A4F-9A27-146FFB200F1C}" type="pres">
      <dgm:prSet presAssocID="{9A6107AD-45F4-4A28-8F7D-C6C332886F61}" presName="titleText2" presStyleLbl="fgAcc1" presStyleIdx="0" presStyleCnt="2" custLinFactNeighborX="-859" custLinFactNeighborY="7504">
        <dgm:presLayoutVars>
          <dgm:chMax val="0"/>
          <dgm:chPref val="0"/>
        </dgm:presLayoutVars>
      </dgm:prSet>
      <dgm:spPr/>
      <dgm:t>
        <a:bodyPr/>
        <a:lstStyle/>
        <a:p>
          <a:endParaRPr lang="ru-RU"/>
        </a:p>
      </dgm:t>
    </dgm:pt>
    <dgm:pt modelId="{52DD5D43-67EE-455E-9B41-9EBD551C4E3C}" type="pres">
      <dgm:prSet presAssocID="{9A6107AD-45F4-4A28-8F7D-C6C332886F61}" presName="rootConnector" presStyleLbl="node2" presStyleIdx="0" presStyleCnt="0"/>
      <dgm:spPr/>
      <dgm:t>
        <a:bodyPr/>
        <a:lstStyle/>
        <a:p>
          <a:endParaRPr lang="ru-RU"/>
        </a:p>
      </dgm:t>
    </dgm:pt>
    <dgm:pt modelId="{DE14C9AF-0877-4A6F-907D-09565955E2EF}" type="pres">
      <dgm:prSet presAssocID="{9A6107AD-45F4-4A28-8F7D-C6C332886F61}" presName="hierChild4" presStyleCnt="0"/>
      <dgm:spPr/>
    </dgm:pt>
    <dgm:pt modelId="{AA7528BF-7C58-4F43-9FE9-B1FA2EC6C2D3}" type="pres">
      <dgm:prSet presAssocID="{9A6107AD-45F4-4A28-8F7D-C6C332886F61}" presName="hierChild5" presStyleCnt="0"/>
      <dgm:spPr/>
    </dgm:pt>
    <dgm:pt modelId="{BA7AFF4F-7EA3-43EC-88D7-CB04EABB2278}" type="pres">
      <dgm:prSet presAssocID="{6F408DE7-4F9B-4929-916A-06F1A60D8A59}" presName="Name37" presStyleLbl="parChTrans1D2" presStyleIdx="1" presStyleCnt="2"/>
      <dgm:spPr/>
      <dgm:t>
        <a:bodyPr/>
        <a:lstStyle/>
        <a:p>
          <a:endParaRPr lang="ru-RU"/>
        </a:p>
      </dgm:t>
    </dgm:pt>
    <dgm:pt modelId="{86899C0A-21F8-42AF-9EEF-8FAB079F53C1}" type="pres">
      <dgm:prSet presAssocID="{A04657A9-6D54-4E88-B9AA-B7C1BC1EA22D}" presName="hierRoot2" presStyleCnt="0">
        <dgm:presLayoutVars>
          <dgm:hierBranch val="init"/>
        </dgm:presLayoutVars>
      </dgm:prSet>
      <dgm:spPr/>
    </dgm:pt>
    <dgm:pt modelId="{E1D59F49-87E2-40AA-8B96-8494C48C8B65}" type="pres">
      <dgm:prSet presAssocID="{A04657A9-6D54-4E88-B9AA-B7C1BC1EA22D}" presName="rootComposite" presStyleCnt="0"/>
      <dgm:spPr/>
    </dgm:pt>
    <dgm:pt modelId="{7B600840-A7D1-44B0-8D70-92A47D305EFD}" type="pres">
      <dgm:prSet presAssocID="{A04657A9-6D54-4E88-B9AA-B7C1BC1EA22D}" presName="rootText" presStyleLbl="node1" presStyleIdx="1" presStyleCnt="2">
        <dgm:presLayoutVars>
          <dgm:chMax/>
          <dgm:chPref val="3"/>
        </dgm:presLayoutVars>
      </dgm:prSet>
      <dgm:spPr/>
      <dgm:t>
        <a:bodyPr/>
        <a:lstStyle/>
        <a:p>
          <a:endParaRPr lang="ru-RU"/>
        </a:p>
      </dgm:t>
    </dgm:pt>
    <dgm:pt modelId="{71AA9540-D95F-40A9-8FA4-301F018A5889}" type="pres">
      <dgm:prSet presAssocID="{A04657A9-6D54-4E88-B9AA-B7C1BC1EA22D}" presName="titleText2" presStyleLbl="fgAcc1" presStyleIdx="1" presStyleCnt="2">
        <dgm:presLayoutVars>
          <dgm:chMax val="0"/>
          <dgm:chPref val="0"/>
        </dgm:presLayoutVars>
      </dgm:prSet>
      <dgm:spPr/>
      <dgm:t>
        <a:bodyPr/>
        <a:lstStyle/>
        <a:p>
          <a:endParaRPr lang="ru-RU"/>
        </a:p>
      </dgm:t>
    </dgm:pt>
    <dgm:pt modelId="{6C43C1E5-5DCE-48E3-91F9-DD2F627C1591}" type="pres">
      <dgm:prSet presAssocID="{A04657A9-6D54-4E88-B9AA-B7C1BC1EA22D}" presName="rootConnector" presStyleLbl="node2" presStyleIdx="0" presStyleCnt="0"/>
      <dgm:spPr/>
      <dgm:t>
        <a:bodyPr/>
        <a:lstStyle/>
        <a:p>
          <a:endParaRPr lang="ru-RU"/>
        </a:p>
      </dgm:t>
    </dgm:pt>
    <dgm:pt modelId="{A7B16999-FA7F-4917-8044-2F56ADCD3975}" type="pres">
      <dgm:prSet presAssocID="{A04657A9-6D54-4E88-B9AA-B7C1BC1EA22D}" presName="hierChild4" presStyleCnt="0"/>
      <dgm:spPr/>
    </dgm:pt>
    <dgm:pt modelId="{2B3C8E33-C5E3-4C2A-9D10-A69CC0EB9D2E}" type="pres">
      <dgm:prSet presAssocID="{A04657A9-6D54-4E88-B9AA-B7C1BC1EA22D}" presName="hierChild5" presStyleCnt="0"/>
      <dgm:spPr/>
    </dgm:pt>
    <dgm:pt modelId="{AFD47F64-8476-4FCB-B94E-761C5004C454}" type="pres">
      <dgm:prSet presAssocID="{828C8936-F9BB-4FAD-99FD-389E58D79230}" presName="hierChild3" presStyleCnt="0"/>
      <dgm:spPr/>
    </dgm:pt>
  </dgm:ptLst>
  <dgm:cxnLst>
    <dgm:cxn modelId="{A499CA1F-391F-4B45-BAEF-F8D71D5D0F3F}" srcId="{E3940FCD-F117-40CB-B5D5-AFBED728C39D}" destId="{828C8936-F9BB-4FAD-99FD-389E58D79230}" srcOrd="0" destOrd="0" parTransId="{F00F2773-1261-4BBB-81A3-94F71FBC1187}" sibTransId="{D0C054AB-1242-4A60-8CBF-94C06DE611B1}"/>
    <dgm:cxn modelId="{B1162573-33C2-4DB6-86EC-BDA0AFB1684F}" type="presOf" srcId="{4DD965C0-6A1A-44AC-9FBA-D9508C8E1CD9}" destId="{B992E3E7-E303-4A4F-9A27-146FFB200F1C}" srcOrd="0" destOrd="0" presId="urn:microsoft.com/office/officeart/2008/layout/NameandTitleOrganizationalChart"/>
    <dgm:cxn modelId="{8FD70253-B04D-4D8B-9C63-4F502912533D}" type="presOf" srcId="{DBA1CEDD-5B09-4034-BB77-DEAE69A9E941}" destId="{71AA9540-D95F-40A9-8FA4-301F018A5889}" srcOrd="0" destOrd="0" presId="urn:microsoft.com/office/officeart/2008/layout/NameandTitleOrganizationalChart"/>
    <dgm:cxn modelId="{4D50A8D6-92C7-43D6-B139-5F0A9962F9B1}" type="presOf" srcId="{6F408DE7-4F9B-4929-916A-06F1A60D8A59}" destId="{BA7AFF4F-7EA3-43EC-88D7-CB04EABB2278}" srcOrd="0" destOrd="0" presId="urn:microsoft.com/office/officeart/2008/layout/NameandTitleOrganizationalChart"/>
    <dgm:cxn modelId="{F6364104-C1E3-49DC-B3B9-3DC7EB3DD098}" type="presOf" srcId="{D0C054AB-1242-4A60-8CBF-94C06DE611B1}" destId="{6B1941BD-E02D-4F99-A3DD-197CC06E488E}" srcOrd="0" destOrd="0" presId="urn:microsoft.com/office/officeart/2008/layout/NameandTitleOrganizationalChart"/>
    <dgm:cxn modelId="{D075DAE3-CCF6-42B5-B15A-D7A5A4EF993C}" srcId="{828C8936-F9BB-4FAD-99FD-389E58D79230}" destId="{A04657A9-6D54-4E88-B9AA-B7C1BC1EA22D}" srcOrd="1" destOrd="0" parTransId="{6F408DE7-4F9B-4929-916A-06F1A60D8A59}" sibTransId="{DBA1CEDD-5B09-4034-BB77-DEAE69A9E941}"/>
    <dgm:cxn modelId="{0F9FBA82-13B5-4162-9E7F-D49146AC7921}" type="presOf" srcId="{A04657A9-6D54-4E88-B9AA-B7C1BC1EA22D}" destId="{7B600840-A7D1-44B0-8D70-92A47D305EFD}" srcOrd="0" destOrd="0" presId="urn:microsoft.com/office/officeart/2008/layout/NameandTitleOrganizationalChart"/>
    <dgm:cxn modelId="{655A4226-3072-436D-9E85-B5E211600775}" type="presOf" srcId="{9A6107AD-45F4-4A28-8F7D-C6C332886F61}" destId="{52DD5D43-67EE-455E-9B41-9EBD551C4E3C}" srcOrd="1" destOrd="0" presId="urn:microsoft.com/office/officeart/2008/layout/NameandTitleOrganizationalChart"/>
    <dgm:cxn modelId="{2130B7F4-7E9A-415E-A0DD-32191AB0FC02}" type="presOf" srcId="{A04657A9-6D54-4E88-B9AA-B7C1BC1EA22D}" destId="{6C43C1E5-5DCE-48E3-91F9-DD2F627C1591}" srcOrd="1" destOrd="0" presId="urn:microsoft.com/office/officeart/2008/layout/NameandTitleOrganizationalChart"/>
    <dgm:cxn modelId="{1D3B6AC4-4CD1-4A33-B3C6-7AC8ADC6D27A}" srcId="{828C8936-F9BB-4FAD-99FD-389E58D79230}" destId="{9A6107AD-45F4-4A28-8F7D-C6C332886F61}" srcOrd="0" destOrd="0" parTransId="{83D93FD2-F8B1-4AFE-BB0F-B8015DADAD95}" sibTransId="{4DD965C0-6A1A-44AC-9FBA-D9508C8E1CD9}"/>
    <dgm:cxn modelId="{C7489E17-0A89-4691-BB4B-E2EDEC921007}" type="presOf" srcId="{828C8936-F9BB-4FAD-99FD-389E58D79230}" destId="{4F2AAF3F-6D58-411B-974D-5A248CAB0A61}" srcOrd="0" destOrd="0" presId="urn:microsoft.com/office/officeart/2008/layout/NameandTitleOrganizationalChart"/>
    <dgm:cxn modelId="{94D7FC88-518F-4277-A764-7558E10D59EA}" type="presOf" srcId="{E3940FCD-F117-40CB-B5D5-AFBED728C39D}" destId="{4B43A513-F6BE-446D-ABF5-8A8B17813F6D}" srcOrd="0" destOrd="0" presId="urn:microsoft.com/office/officeart/2008/layout/NameandTitleOrganizationalChart"/>
    <dgm:cxn modelId="{096CFFBE-0C31-4BBB-A3E8-9099113EA3B3}" type="presOf" srcId="{9A6107AD-45F4-4A28-8F7D-C6C332886F61}" destId="{261D3BAD-83BB-4514-9C1C-AFE06E96B186}" srcOrd="0" destOrd="0" presId="urn:microsoft.com/office/officeart/2008/layout/NameandTitleOrganizationalChart"/>
    <dgm:cxn modelId="{DC9463CB-A040-473B-8355-A3C783663953}" type="presOf" srcId="{83D93FD2-F8B1-4AFE-BB0F-B8015DADAD95}" destId="{A56DD82C-6E44-4311-9FDB-477235033DDF}" srcOrd="0" destOrd="0" presId="urn:microsoft.com/office/officeart/2008/layout/NameandTitleOrganizationalChart"/>
    <dgm:cxn modelId="{7BA542F0-FD48-483D-8EDD-57DE4E3542EB}" type="presOf" srcId="{828C8936-F9BB-4FAD-99FD-389E58D79230}" destId="{7560B75C-0502-4407-BBF5-7C25E3497DBB}" srcOrd="1" destOrd="0" presId="urn:microsoft.com/office/officeart/2008/layout/NameandTitleOrganizationalChart"/>
    <dgm:cxn modelId="{C54D6001-5F84-419A-A60E-83FF49C6C1DC}" type="presParOf" srcId="{4B43A513-F6BE-446D-ABF5-8A8B17813F6D}" destId="{A302510F-758C-4F97-B632-9B9C3CA0FD91}" srcOrd="0" destOrd="0" presId="urn:microsoft.com/office/officeart/2008/layout/NameandTitleOrganizationalChart"/>
    <dgm:cxn modelId="{363C7185-F673-4098-A45E-AD583D4EF2D7}" type="presParOf" srcId="{A302510F-758C-4F97-B632-9B9C3CA0FD91}" destId="{F3DD8980-24BB-4390-AD5B-208FDDC4C6E3}" srcOrd="0" destOrd="0" presId="urn:microsoft.com/office/officeart/2008/layout/NameandTitleOrganizationalChart"/>
    <dgm:cxn modelId="{B28FD66C-663F-41E5-81B3-6FBC9983172C}" type="presParOf" srcId="{F3DD8980-24BB-4390-AD5B-208FDDC4C6E3}" destId="{4F2AAF3F-6D58-411B-974D-5A248CAB0A61}" srcOrd="0" destOrd="0" presId="urn:microsoft.com/office/officeart/2008/layout/NameandTitleOrganizationalChart"/>
    <dgm:cxn modelId="{4E2E4966-35DC-4418-AFC3-33D07A3609FD}" type="presParOf" srcId="{F3DD8980-24BB-4390-AD5B-208FDDC4C6E3}" destId="{6B1941BD-E02D-4F99-A3DD-197CC06E488E}" srcOrd="1" destOrd="0" presId="urn:microsoft.com/office/officeart/2008/layout/NameandTitleOrganizationalChart"/>
    <dgm:cxn modelId="{0710D1FB-9B3D-493E-8CF8-12753C60F5C5}" type="presParOf" srcId="{F3DD8980-24BB-4390-AD5B-208FDDC4C6E3}" destId="{7560B75C-0502-4407-BBF5-7C25E3497DBB}" srcOrd="2" destOrd="0" presId="urn:microsoft.com/office/officeart/2008/layout/NameandTitleOrganizationalChart"/>
    <dgm:cxn modelId="{D0D9426C-331E-4A5F-B855-CF892DF50CAF}" type="presParOf" srcId="{A302510F-758C-4F97-B632-9B9C3CA0FD91}" destId="{E6EE1191-850C-4B90-ABD3-D58D160E611B}" srcOrd="1" destOrd="0" presId="urn:microsoft.com/office/officeart/2008/layout/NameandTitleOrganizationalChart"/>
    <dgm:cxn modelId="{1D4F4503-33FA-4A49-BE86-D20BDA0E53C4}" type="presParOf" srcId="{E6EE1191-850C-4B90-ABD3-D58D160E611B}" destId="{A56DD82C-6E44-4311-9FDB-477235033DDF}" srcOrd="0" destOrd="0" presId="urn:microsoft.com/office/officeart/2008/layout/NameandTitleOrganizationalChart"/>
    <dgm:cxn modelId="{40CA30E9-583B-4485-A7AB-94439CF94FB8}" type="presParOf" srcId="{E6EE1191-850C-4B90-ABD3-D58D160E611B}" destId="{C8153FD1-4859-4193-9260-3F5FD341512B}" srcOrd="1" destOrd="0" presId="urn:microsoft.com/office/officeart/2008/layout/NameandTitleOrganizationalChart"/>
    <dgm:cxn modelId="{6F593A78-A603-46E4-99B2-1590FA6CFC4E}" type="presParOf" srcId="{C8153FD1-4859-4193-9260-3F5FD341512B}" destId="{75263CC5-77BE-4B70-839E-50E680A76912}" srcOrd="0" destOrd="0" presId="urn:microsoft.com/office/officeart/2008/layout/NameandTitleOrganizationalChart"/>
    <dgm:cxn modelId="{117C404B-560A-43FB-895A-7D753B52DDFE}" type="presParOf" srcId="{75263CC5-77BE-4B70-839E-50E680A76912}" destId="{261D3BAD-83BB-4514-9C1C-AFE06E96B186}" srcOrd="0" destOrd="0" presId="urn:microsoft.com/office/officeart/2008/layout/NameandTitleOrganizationalChart"/>
    <dgm:cxn modelId="{FEE42F7D-1D7F-4060-A2E6-988C981346FA}" type="presParOf" srcId="{75263CC5-77BE-4B70-839E-50E680A76912}" destId="{B992E3E7-E303-4A4F-9A27-146FFB200F1C}" srcOrd="1" destOrd="0" presId="urn:microsoft.com/office/officeart/2008/layout/NameandTitleOrganizationalChart"/>
    <dgm:cxn modelId="{BDBC6D8E-6309-4AAD-8348-FC92127A1B6B}" type="presParOf" srcId="{75263CC5-77BE-4B70-839E-50E680A76912}" destId="{52DD5D43-67EE-455E-9B41-9EBD551C4E3C}" srcOrd="2" destOrd="0" presId="urn:microsoft.com/office/officeart/2008/layout/NameandTitleOrganizationalChart"/>
    <dgm:cxn modelId="{CE10B6EA-3B8F-41CF-82F9-9F3369E70FF4}" type="presParOf" srcId="{C8153FD1-4859-4193-9260-3F5FD341512B}" destId="{DE14C9AF-0877-4A6F-907D-09565955E2EF}" srcOrd="1" destOrd="0" presId="urn:microsoft.com/office/officeart/2008/layout/NameandTitleOrganizationalChart"/>
    <dgm:cxn modelId="{ABD2B10F-E0E5-492D-B694-C50381F659EC}" type="presParOf" srcId="{C8153FD1-4859-4193-9260-3F5FD341512B}" destId="{AA7528BF-7C58-4F43-9FE9-B1FA2EC6C2D3}" srcOrd="2" destOrd="0" presId="urn:microsoft.com/office/officeart/2008/layout/NameandTitleOrganizationalChart"/>
    <dgm:cxn modelId="{6CC91328-9733-4DBE-960C-F49B9EB8B4E8}" type="presParOf" srcId="{E6EE1191-850C-4B90-ABD3-D58D160E611B}" destId="{BA7AFF4F-7EA3-43EC-88D7-CB04EABB2278}" srcOrd="2" destOrd="0" presId="urn:microsoft.com/office/officeart/2008/layout/NameandTitleOrganizationalChart"/>
    <dgm:cxn modelId="{4113E327-E0C5-4ABA-94D7-A954D7128D25}" type="presParOf" srcId="{E6EE1191-850C-4B90-ABD3-D58D160E611B}" destId="{86899C0A-21F8-42AF-9EEF-8FAB079F53C1}" srcOrd="3" destOrd="0" presId="urn:microsoft.com/office/officeart/2008/layout/NameandTitleOrganizationalChart"/>
    <dgm:cxn modelId="{7DDF8E6C-ADCD-4755-B47F-392AAEDF0EEB}" type="presParOf" srcId="{86899C0A-21F8-42AF-9EEF-8FAB079F53C1}" destId="{E1D59F49-87E2-40AA-8B96-8494C48C8B65}" srcOrd="0" destOrd="0" presId="urn:microsoft.com/office/officeart/2008/layout/NameandTitleOrganizationalChart"/>
    <dgm:cxn modelId="{330F2C3F-BDB8-4947-9125-13A71F29ECC4}" type="presParOf" srcId="{E1D59F49-87E2-40AA-8B96-8494C48C8B65}" destId="{7B600840-A7D1-44B0-8D70-92A47D305EFD}" srcOrd="0" destOrd="0" presId="urn:microsoft.com/office/officeart/2008/layout/NameandTitleOrganizationalChart"/>
    <dgm:cxn modelId="{79A20604-42CC-4F3A-BD47-4A4F8362D4B0}" type="presParOf" srcId="{E1D59F49-87E2-40AA-8B96-8494C48C8B65}" destId="{71AA9540-D95F-40A9-8FA4-301F018A5889}" srcOrd="1" destOrd="0" presId="urn:microsoft.com/office/officeart/2008/layout/NameandTitleOrganizationalChart"/>
    <dgm:cxn modelId="{F3CCEEA2-2B60-412C-82D4-3F365E8437C6}" type="presParOf" srcId="{E1D59F49-87E2-40AA-8B96-8494C48C8B65}" destId="{6C43C1E5-5DCE-48E3-91F9-DD2F627C1591}" srcOrd="2" destOrd="0" presId="urn:microsoft.com/office/officeart/2008/layout/NameandTitleOrganizationalChart"/>
    <dgm:cxn modelId="{184ACE9A-AB1D-4D70-AA7A-CD022456A766}" type="presParOf" srcId="{86899C0A-21F8-42AF-9EEF-8FAB079F53C1}" destId="{A7B16999-FA7F-4917-8044-2F56ADCD3975}" srcOrd="1" destOrd="0" presId="urn:microsoft.com/office/officeart/2008/layout/NameandTitleOrganizationalChart"/>
    <dgm:cxn modelId="{B743D4CA-1C13-4B66-AE76-BCE77666FDF6}" type="presParOf" srcId="{86899C0A-21F8-42AF-9EEF-8FAB079F53C1}" destId="{2B3C8E33-C5E3-4C2A-9D10-A69CC0EB9D2E}" srcOrd="2" destOrd="0" presId="urn:microsoft.com/office/officeart/2008/layout/NameandTitleOrganizationalChart"/>
    <dgm:cxn modelId="{95A539D7-BA81-4E89-8181-12782520B9A2}" type="presParOf" srcId="{A302510F-758C-4F97-B632-9B9C3CA0FD91}" destId="{AFD47F64-8476-4FCB-B94E-761C5004C454}"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2AB7F8-EB35-474F-AAF5-3066AACF84C2}" type="doc">
      <dgm:prSet loTypeId="urn:microsoft.com/office/officeart/2005/8/layout/pyramid1" loCatId="pyramid" qsTypeId="urn:microsoft.com/office/officeart/2005/8/quickstyle/simple1" qsCatId="simple" csTypeId="urn:microsoft.com/office/officeart/2005/8/colors/accent1_2" csCatId="accent1" phldr="1"/>
      <dgm:spPr/>
    </dgm:pt>
    <dgm:pt modelId="{3B0C768B-A019-4C37-B713-F4F14339D2E8}">
      <dgm:prSet phldrT="[Текст]" custT="1"/>
      <dgm:spPr/>
      <dgm:t>
        <a:bodyPr/>
        <a:lstStyle/>
        <a:p>
          <a:r>
            <a:rPr lang="uz-Latn-UZ" sz="3600" dirty="0"/>
            <a:t>1750</a:t>
          </a:r>
          <a:endParaRPr lang="ru-RU" sz="3600" dirty="0"/>
        </a:p>
      </dgm:t>
    </dgm:pt>
    <dgm:pt modelId="{05F5A8CB-45AD-4AE1-A5C4-12D291C1EB05}" type="parTrans" cxnId="{40722BF3-9079-43C7-BF40-79718707C2CD}">
      <dgm:prSet/>
      <dgm:spPr/>
      <dgm:t>
        <a:bodyPr/>
        <a:lstStyle/>
        <a:p>
          <a:endParaRPr lang="ru-RU"/>
        </a:p>
      </dgm:t>
    </dgm:pt>
    <dgm:pt modelId="{78F870D9-DF85-4582-83B3-80D312490A3D}" type="sibTrans" cxnId="{40722BF3-9079-43C7-BF40-79718707C2CD}">
      <dgm:prSet/>
      <dgm:spPr/>
      <dgm:t>
        <a:bodyPr/>
        <a:lstStyle/>
        <a:p>
          <a:endParaRPr lang="ru-RU"/>
        </a:p>
      </dgm:t>
    </dgm:pt>
    <dgm:pt modelId="{A714AAB5-5416-476E-BCE1-D218457749ED}">
      <dgm:prSet phldrT="[Текст]"/>
      <dgm:spPr/>
      <dgm:t>
        <a:bodyPr/>
        <a:lstStyle/>
        <a:p>
          <a:r>
            <a:rPr lang="uz-Latn-UZ" dirty="0"/>
            <a:t>Har 20 oyda</a:t>
          </a:r>
          <a:endParaRPr lang="ru-RU" dirty="0"/>
        </a:p>
      </dgm:t>
    </dgm:pt>
    <dgm:pt modelId="{373A2925-883F-4694-B76F-86293980957C}" type="parTrans" cxnId="{3506BD65-79AF-430D-83DA-81B07DD2E238}">
      <dgm:prSet/>
      <dgm:spPr/>
      <dgm:t>
        <a:bodyPr/>
        <a:lstStyle/>
        <a:p>
          <a:endParaRPr lang="ru-RU"/>
        </a:p>
      </dgm:t>
    </dgm:pt>
    <dgm:pt modelId="{CEF8B261-D8AD-4ADF-968A-D3E476D71110}" type="sibTrans" cxnId="{3506BD65-79AF-430D-83DA-81B07DD2E238}">
      <dgm:prSet/>
      <dgm:spPr/>
      <dgm:t>
        <a:bodyPr/>
        <a:lstStyle/>
        <a:p>
          <a:endParaRPr lang="ru-RU"/>
        </a:p>
      </dgm:t>
    </dgm:pt>
    <dgm:pt modelId="{5DEC758E-9DEA-4140-A88D-C7D161FBCD43}">
      <dgm:prSet phldrT="[Текст]" custT="1"/>
      <dgm:spPr/>
      <dgm:t>
        <a:bodyPr/>
        <a:lstStyle/>
        <a:p>
          <a:r>
            <a:rPr lang="uz-Latn-UZ" sz="4800" dirty="0"/>
            <a:t>1900</a:t>
          </a:r>
          <a:endParaRPr lang="ru-RU" sz="4800" dirty="0"/>
        </a:p>
      </dgm:t>
    </dgm:pt>
    <dgm:pt modelId="{1DE02A05-5509-4CFA-975A-A7835AD553BE}" type="parTrans" cxnId="{AFDA74D9-AB72-4F5F-897F-E1F559E8202C}">
      <dgm:prSet/>
      <dgm:spPr/>
      <dgm:t>
        <a:bodyPr/>
        <a:lstStyle/>
        <a:p>
          <a:endParaRPr lang="ru-RU"/>
        </a:p>
      </dgm:t>
    </dgm:pt>
    <dgm:pt modelId="{A4D28809-F27E-4A2F-A8C9-57E5A4FEB7EC}" type="sibTrans" cxnId="{AFDA74D9-AB72-4F5F-897F-E1F559E8202C}">
      <dgm:prSet/>
      <dgm:spPr/>
      <dgm:t>
        <a:bodyPr/>
        <a:lstStyle/>
        <a:p>
          <a:endParaRPr lang="ru-RU"/>
        </a:p>
      </dgm:t>
    </dgm:pt>
    <dgm:pt modelId="{F952756F-D4B9-4FBA-B3FF-2A18D2D410D2}">
      <dgm:prSet phldrT="[Текст]"/>
      <dgm:spPr/>
      <dgm:t>
        <a:bodyPr/>
        <a:lstStyle/>
        <a:p>
          <a:r>
            <a:rPr lang="uz-Latn-UZ" dirty="0"/>
            <a:t>1950</a:t>
          </a:r>
          <a:endParaRPr lang="ru-RU" dirty="0"/>
        </a:p>
      </dgm:t>
    </dgm:pt>
    <dgm:pt modelId="{28254672-507F-49F3-8CC5-709E5269F0AC}" type="parTrans" cxnId="{6174C840-D608-4CE1-AB8D-D6000599CCDD}">
      <dgm:prSet/>
      <dgm:spPr/>
      <dgm:t>
        <a:bodyPr/>
        <a:lstStyle/>
        <a:p>
          <a:endParaRPr lang="ru-RU"/>
        </a:p>
      </dgm:t>
    </dgm:pt>
    <dgm:pt modelId="{16C97F97-BEF2-42D1-92F1-BC4B38BB589D}" type="sibTrans" cxnId="{6174C840-D608-4CE1-AB8D-D6000599CCDD}">
      <dgm:prSet/>
      <dgm:spPr/>
      <dgm:t>
        <a:bodyPr/>
        <a:lstStyle/>
        <a:p>
          <a:endParaRPr lang="ru-RU"/>
        </a:p>
      </dgm:t>
    </dgm:pt>
    <dgm:pt modelId="{10432A26-A7BD-468C-88F6-D18AFF8C9E3C}" type="pres">
      <dgm:prSet presAssocID="{9F2AB7F8-EB35-474F-AAF5-3066AACF84C2}" presName="Name0" presStyleCnt="0">
        <dgm:presLayoutVars>
          <dgm:dir/>
          <dgm:animLvl val="lvl"/>
          <dgm:resizeHandles val="exact"/>
        </dgm:presLayoutVars>
      </dgm:prSet>
      <dgm:spPr/>
    </dgm:pt>
    <dgm:pt modelId="{B2CE6035-25F1-4DC3-A790-7B4F82335506}" type="pres">
      <dgm:prSet presAssocID="{3B0C768B-A019-4C37-B713-F4F14339D2E8}" presName="Name8" presStyleCnt="0"/>
      <dgm:spPr/>
    </dgm:pt>
    <dgm:pt modelId="{060C235A-1CB1-40C5-9D96-B99D2E8FA838}" type="pres">
      <dgm:prSet presAssocID="{3B0C768B-A019-4C37-B713-F4F14339D2E8}" presName="level" presStyleLbl="node1" presStyleIdx="0" presStyleCnt="4">
        <dgm:presLayoutVars>
          <dgm:chMax val="1"/>
          <dgm:bulletEnabled val="1"/>
        </dgm:presLayoutVars>
      </dgm:prSet>
      <dgm:spPr/>
      <dgm:t>
        <a:bodyPr/>
        <a:lstStyle/>
        <a:p>
          <a:endParaRPr lang="ru-RU"/>
        </a:p>
      </dgm:t>
    </dgm:pt>
    <dgm:pt modelId="{D4CEDB0B-BE2F-4BF7-8AA0-90E912F68567}" type="pres">
      <dgm:prSet presAssocID="{3B0C768B-A019-4C37-B713-F4F14339D2E8}" presName="levelTx" presStyleLbl="revTx" presStyleIdx="0" presStyleCnt="0">
        <dgm:presLayoutVars>
          <dgm:chMax val="1"/>
          <dgm:bulletEnabled val="1"/>
        </dgm:presLayoutVars>
      </dgm:prSet>
      <dgm:spPr/>
      <dgm:t>
        <a:bodyPr/>
        <a:lstStyle/>
        <a:p>
          <a:endParaRPr lang="ru-RU"/>
        </a:p>
      </dgm:t>
    </dgm:pt>
    <dgm:pt modelId="{01EA0DC4-41C1-492F-B731-1AE5292F2F12}" type="pres">
      <dgm:prSet presAssocID="{5DEC758E-9DEA-4140-A88D-C7D161FBCD43}" presName="Name8" presStyleCnt="0"/>
      <dgm:spPr/>
    </dgm:pt>
    <dgm:pt modelId="{C5C86953-EC52-4883-A97D-9FF4AC525F48}" type="pres">
      <dgm:prSet presAssocID="{5DEC758E-9DEA-4140-A88D-C7D161FBCD43}" presName="level" presStyleLbl="node1" presStyleIdx="1" presStyleCnt="4">
        <dgm:presLayoutVars>
          <dgm:chMax val="1"/>
          <dgm:bulletEnabled val="1"/>
        </dgm:presLayoutVars>
      </dgm:prSet>
      <dgm:spPr/>
      <dgm:t>
        <a:bodyPr/>
        <a:lstStyle/>
        <a:p>
          <a:endParaRPr lang="ru-RU"/>
        </a:p>
      </dgm:t>
    </dgm:pt>
    <dgm:pt modelId="{21A9A937-A89E-4B3F-89F2-716F4A7927F3}" type="pres">
      <dgm:prSet presAssocID="{5DEC758E-9DEA-4140-A88D-C7D161FBCD43}" presName="levelTx" presStyleLbl="revTx" presStyleIdx="0" presStyleCnt="0">
        <dgm:presLayoutVars>
          <dgm:chMax val="1"/>
          <dgm:bulletEnabled val="1"/>
        </dgm:presLayoutVars>
      </dgm:prSet>
      <dgm:spPr/>
      <dgm:t>
        <a:bodyPr/>
        <a:lstStyle/>
        <a:p>
          <a:endParaRPr lang="ru-RU"/>
        </a:p>
      </dgm:t>
    </dgm:pt>
    <dgm:pt modelId="{F99A7FEB-C274-4DEF-A14A-A990D08370C1}" type="pres">
      <dgm:prSet presAssocID="{F952756F-D4B9-4FBA-B3FF-2A18D2D410D2}" presName="Name8" presStyleCnt="0"/>
      <dgm:spPr/>
    </dgm:pt>
    <dgm:pt modelId="{6C498ECB-9502-4888-80B4-A690B19C8427}" type="pres">
      <dgm:prSet presAssocID="{F952756F-D4B9-4FBA-B3FF-2A18D2D410D2}" presName="level" presStyleLbl="node1" presStyleIdx="2" presStyleCnt="4">
        <dgm:presLayoutVars>
          <dgm:chMax val="1"/>
          <dgm:bulletEnabled val="1"/>
        </dgm:presLayoutVars>
      </dgm:prSet>
      <dgm:spPr/>
      <dgm:t>
        <a:bodyPr/>
        <a:lstStyle/>
        <a:p>
          <a:endParaRPr lang="ru-RU"/>
        </a:p>
      </dgm:t>
    </dgm:pt>
    <dgm:pt modelId="{5F071864-B6ED-42E7-985E-89DD812E9733}" type="pres">
      <dgm:prSet presAssocID="{F952756F-D4B9-4FBA-B3FF-2A18D2D410D2}" presName="levelTx" presStyleLbl="revTx" presStyleIdx="0" presStyleCnt="0">
        <dgm:presLayoutVars>
          <dgm:chMax val="1"/>
          <dgm:bulletEnabled val="1"/>
        </dgm:presLayoutVars>
      </dgm:prSet>
      <dgm:spPr/>
      <dgm:t>
        <a:bodyPr/>
        <a:lstStyle/>
        <a:p>
          <a:endParaRPr lang="ru-RU"/>
        </a:p>
      </dgm:t>
    </dgm:pt>
    <dgm:pt modelId="{9F3FB01B-FA11-4E0B-92E3-EA321E58F9A3}" type="pres">
      <dgm:prSet presAssocID="{A714AAB5-5416-476E-BCE1-D218457749ED}" presName="Name8" presStyleCnt="0"/>
      <dgm:spPr/>
    </dgm:pt>
    <dgm:pt modelId="{A5727A84-4390-4D68-9E73-6DA9EDE9A797}" type="pres">
      <dgm:prSet presAssocID="{A714AAB5-5416-476E-BCE1-D218457749ED}" presName="level" presStyleLbl="node1" presStyleIdx="3" presStyleCnt="4">
        <dgm:presLayoutVars>
          <dgm:chMax val="1"/>
          <dgm:bulletEnabled val="1"/>
        </dgm:presLayoutVars>
      </dgm:prSet>
      <dgm:spPr/>
      <dgm:t>
        <a:bodyPr/>
        <a:lstStyle/>
        <a:p>
          <a:endParaRPr lang="ru-RU"/>
        </a:p>
      </dgm:t>
    </dgm:pt>
    <dgm:pt modelId="{DF3F1D91-E009-4F15-B796-F84ECC2B6AB0}" type="pres">
      <dgm:prSet presAssocID="{A714AAB5-5416-476E-BCE1-D218457749ED}" presName="levelTx" presStyleLbl="revTx" presStyleIdx="0" presStyleCnt="0">
        <dgm:presLayoutVars>
          <dgm:chMax val="1"/>
          <dgm:bulletEnabled val="1"/>
        </dgm:presLayoutVars>
      </dgm:prSet>
      <dgm:spPr/>
      <dgm:t>
        <a:bodyPr/>
        <a:lstStyle/>
        <a:p>
          <a:endParaRPr lang="ru-RU"/>
        </a:p>
      </dgm:t>
    </dgm:pt>
  </dgm:ptLst>
  <dgm:cxnLst>
    <dgm:cxn modelId="{8D7C358C-47CD-439E-A370-C2607587A3B6}" type="presOf" srcId="{3B0C768B-A019-4C37-B713-F4F14339D2E8}" destId="{060C235A-1CB1-40C5-9D96-B99D2E8FA838}" srcOrd="0" destOrd="0" presId="urn:microsoft.com/office/officeart/2005/8/layout/pyramid1"/>
    <dgm:cxn modelId="{883EE15C-54C8-476B-B2CD-99DF32C91378}" type="presOf" srcId="{5DEC758E-9DEA-4140-A88D-C7D161FBCD43}" destId="{21A9A937-A89E-4B3F-89F2-716F4A7927F3}" srcOrd="1" destOrd="0" presId="urn:microsoft.com/office/officeart/2005/8/layout/pyramid1"/>
    <dgm:cxn modelId="{D3C52FE5-4EF4-4144-BF7D-8430E29DD899}" type="presOf" srcId="{9F2AB7F8-EB35-474F-AAF5-3066AACF84C2}" destId="{10432A26-A7BD-468C-88F6-D18AFF8C9E3C}" srcOrd="0" destOrd="0" presId="urn:microsoft.com/office/officeart/2005/8/layout/pyramid1"/>
    <dgm:cxn modelId="{C2F9AFB8-647C-4391-815D-499FACB42775}" type="presOf" srcId="{F952756F-D4B9-4FBA-B3FF-2A18D2D410D2}" destId="{6C498ECB-9502-4888-80B4-A690B19C8427}" srcOrd="0" destOrd="0" presId="urn:microsoft.com/office/officeart/2005/8/layout/pyramid1"/>
    <dgm:cxn modelId="{3506BD65-79AF-430D-83DA-81B07DD2E238}" srcId="{9F2AB7F8-EB35-474F-AAF5-3066AACF84C2}" destId="{A714AAB5-5416-476E-BCE1-D218457749ED}" srcOrd="3" destOrd="0" parTransId="{373A2925-883F-4694-B76F-86293980957C}" sibTransId="{CEF8B261-D8AD-4ADF-968A-D3E476D71110}"/>
    <dgm:cxn modelId="{3674892A-0049-44E0-9FF5-B56BB812186F}" type="presOf" srcId="{3B0C768B-A019-4C37-B713-F4F14339D2E8}" destId="{D4CEDB0B-BE2F-4BF7-8AA0-90E912F68567}" srcOrd="1" destOrd="0" presId="urn:microsoft.com/office/officeart/2005/8/layout/pyramid1"/>
    <dgm:cxn modelId="{40722BF3-9079-43C7-BF40-79718707C2CD}" srcId="{9F2AB7F8-EB35-474F-AAF5-3066AACF84C2}" destId="{3B0C768B-A019-4C37-B713-F4F14339D2E8}" srcOrd="0" destOrd="0" parTransId="{05F5A8CB-45AD-4AE1-A5C4-12D291C1EB05}" sibTransId="{78F870D9-DF85-4582-83B3-80D312490A3D}"/>
    <dgm:cxn modelId="{AFDA74D9-AB72-4F5F-897F-E1F559E8202C}" srcId="{9F2AB7F8-EB35-474F-AAF5-3066AACF84C2}" destId="{5DEC758E-9DEA-4140-A88D-C7D161FBCD43}" srcOrd="1" destOrd="0" parTransId="{1DE02A05-5509-4CFA-975A-A7835AD553BE}" sibTransId="{A4D28809-F27E-4A2F-A8C9-57E5A4FEB7EC}"/>
    <dgm:cxn modelId="{40A30B4B-227D-4D63-9388-3853C71AC059}" type="presOf" srcId="{A714AAB5-5416-476E-BCE1-D218457749ED}" destId="{A5727A84-4390-4D68-9E73-6DA9EDE9A797}" srcOrd="0" destOrd="0" presId="urn:microsoft.com/office/officeart/2005/8/layout/pyramid1"/>
    <dgm:cxn modelId="{6C412267-117A-4701-8BF4-87650538DA58}" type="presOf" srcId="{A714AAB5-5416-476E-BCE1-D218457749ED}" destId="{DF3F1D91-E009-4F15-B796-F84ECC2B6AB0}" srcOrd="1" destOrd="0" presId="urn:microsoft.com/office/officeart/2005/8/layout/pyramid1"/>
    <dgm:cxn modelId="{0B17CFE8-802D-4E45-A334-2A6A0E83E268}" type="presOf" srcId="{5DEC758E-9DEA-4140-A88D-C7D161FBCD43}" destId="{C5C86953-EC52-4883-A97D-9FF4AC525F48}" srcOrd="0" destOrd="0" presId="urn:microsoft.com/office/officeart/2005/8/layout/pyramid1"/>
    <dgm:cxn modelId="{9893A4DD-5860-4D4F-B41C-37900E8784E5}" type="presOf" srcId="{F952756F-D4B9-4FBA-B3FF-2A18D2D410D2}" destId="{5F071864-B6ED-42E7-985E-89DD812E9733}" srcOrd="1" destOrd="0" presId="urn:microsoft.com/office/officeart/2005/8/layout/pyramid1"/>
    <dgm:cxn modelId="{6174C840-D608-4CE1-AB8D-D6000599CCDD}" srcId="{9F2AB7F8-EB35-474F-AAF5-3066AACF84C2}" destId="{F952756F-D4B9-4FBA-B3FF-2A18D2D410D2}" srcOrd="2" destOrd="0" parTransId="{28254672-507F-49F3-8CC5-709E5269F0AC}" sibTransId="{16C97F97-BEF2-42D1-92F1-BC4B38BB589D}"/>
    <dgm:cxn modelId="{C54DED2C-43FB-4206-A144-7CF9D8A7EA64}" type="presParOf" srcId="{10432A26-A7BD-468C-88F6-D18AFF8C9E3C}" destId="{B2CE6035-25F1-4DC3-A790-7B4F82335506}" srcOrd="0" destOrd="0" presId="urn:microsoft.com/office/officeart/2005/8/layout/pyramid1"/>
    <dgm:cxn modelId="{C61DDA57-241E-483A-864E-44A0D4A70B3E}" type="presParOf" srcId="{B2CE6035-25F1-4DC3-A790-7B4F82335506}" destId="{060C235A-1CB1-40C5-9D96-B99D2E8FA838}" srcOrd="0" destOrd="0" presId="urn:microsoft.com/office/officeart/2005/8/layout/pyramid1"/>
    <dgm:cxn modelId="{B6A75C58-34EA-4BEA-A363-E85C52A649CD}" type="presParOf" srcId="{B2CE6035-25F1-4DC3-A790-7B4F82335506}" destId="{D4CEDB0B-BE2F-4BF7-8AA0-90E912F68567}" srcOrd="1" destOrd="0" presId="urn:microsoft.com/office/officeart/2005/8/layout/pyramid1"/>
    <dgm:cxn modelId="{22251C93-4BF1-451A-BF43-750C69C5339B}" type="presParOf" srcId="{10432A26-A7BD-468C-88F6-D18AFF8C9E3C}" destId="{01EA0DC4-41C1-492F-B731-1AE5292F2F12}" srcOrd="1" destOrd="0" presId="urn:microsoft.com/office/officeart/2005/8/layout/pyramid1"/>
    <dgm:cxn modelId="{86CBD009-D71D-490F-8248-8F4A8E830DA1}" type="presParOf" srcId="{01EA0DC4-41C1-492F-B731-1AE5292F2F12}" destId="{C5C86953-EC52-4883-A97D-9FF4AC525F48}" srcOrd="0" destOrd="0" presId="urn:microsoft.com/office/officeart/2005/8/layout/pyramid1"/>
    <dgm:cxn modelId="{02D88EE5-434C-409B-A761-22183DF6E06E}" type="presParOf" srcId="{01EA0DC4-41C1-492F-B731-1AE5292F2F12}" destId="{21A9A937-A89E-4B3F-89F2-716F4A7927F3}" srcOrd="1" destOrd="0" presId="urn:microsoft.com/office/officeart/2005/8/layout/pyramid1"/>
    <dgm:cxn modelId="{A2E6B057-59D6-4E66-A22A-FC7F5B201F5B}" type="presParOf" srcId="{10432A26-A7BD-468C-88F6-D18AFF8C9E3C}" destId="{F99A7FEB-C274-4DEF-A14A-A990D08370C1}" srcOrd="2" destOrd="0" presId="urn:microsoft.com/office/officeart/2005/8/layout/pyramid1"/>
    <dgm:cxn modelId="{1FFD8EED-71B5-46AC-A35F-5990CFEC49C4}" type="presParOf" srcId="{F99A7FEB-C274-4DEF-A14A-A990D08370C1}" destId="{6C498ECB-9502-4888-80B4-A690B19C8427}" srcOrd="0" destOrd="0" presId="urn:microsoft.com/office/officeart/2005/8/layout/pyramid1"/>
    <dgm:cxn modelId="{F8FFECBC-C0E2-4BDC-902A-B104F2D2B701}" type="presParOf" srcId="{F99A7FEB-C274-4DEF-A14A-A990D08370C1}" destId="{5F071864-B6ED-42E7-985E-89DD812E9733}" srcOrd="1" destOrd="0" presId="urn:microsoft.com/office/officeart/2005/8/layout/pyramid1"/>
    <dgm:cxn modelId="{F1EE12B2-DCB6-4037-88B9-0E4329869087}" type="presParOf" srcId="{10432A26-A7BD-468C-88F6-D18AFF8C9E3C}" destId="{9F3FB01B-FA11-4E0B-92E3-EA321E58F9A3}" srcOrd="3" destOrd="0" presId="urn:microsoft.com/office/officeart/2005/8/layout/pyramid1"/>
    <dgm:cxn modelId="{A18D76B9-6AE5-41E3-A605-186E543DA24A}" type="presParOf" srcId="{9F3FB01B-FA11-4E0B-92E3-EA321E58F9A3}" destId="{A5727A84-4390-4D68-9E73-6DA9EDE9A797}" srcOrd="0" destOrd="0" presId="urn:microsoft.com/office/officeart/2005/8/layout/pyramid1"/>
    <dgm:cxn modelId="{77FCECD7-D45E-41B1-B3DF-720213C6C929}" type="presParOf" srcId="{9F3FB01B-FA11-4E0B-92E3-EA321E58F9A3}" destId="{DF3F1D91-E009-4F15-B796-F84ECC2B6AB0}"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108738-9250-488E-830B-D7613A573FAB}" type="doc">
      <dgm:prSet loTypeId="urn:microsoft.com/office/officeart/2005/8/layout/radial6" loCatId="cycle" qsTypeId="urn:microsoft.com/office/officeart/2005/8/quickstyle/3d1" qsCatId="3D" csTypeId="urn:microsoft.com/office/officeart/2005/8/colors/colorful5" csCatId="colorful" phldr="1"/>
      <dgm:spPr/>
      <dgm:t>
        <a:bodyPr/>
        <a:lstStyle/>
        <a:p>
          <a:endParaRPr lang="ru-RU"/>
        </a:p>
      </dgm:t>
    </dgm:pt>
    <dgm:pt modelId="{FDB12755-091B-40A0-A2D6-F0B153C2C450}">
      <dgm:prSet phldrT="[Текст]"/>
      <dgm:spPr/>
      <dgm:t>
        <a:bodyPr/>
        <a:lstStyle/>
        <a:p>
          <a:r>
            <a:rPr lang="en-US" dirty="0" err="1"/>
            <a:t>Bilim</a:t>
          </a:r>
          <a:r>
            <a:rPr lang="en-US" dirty="0"/>
            <a:t> </a:t>
          </a:r>
          <a:r>
            <a:rPr lang="en-US" dirty="0" err="1"/>
            <a:t>informativligining</a:t>
          </a:r>
          <a:r>
            <a:rPr lang="en-US" dirty="0"/>
            <a:t> </a:t>
          </a:r>
          <a:r>
            <a:rPr lang="en-US" dirty="0" err="1"/>
            <a:t>mazmunini</a:t>
          </a:r>
          <a:r>
            <a:rPr lang="en-US" dirty="0"/>
            <a:t> </a:t>
          </a:r>
          <a:r>
            <a:rPr lang="en-US" dirty="0" err="1"/>
            <a:t>quyidagilar</a:t>
          </a:r>
          <a:r>
            <a:rPr lang="en-US" dirty="0"/>
            <a:t> </a:t>
          </a:r>
          <a:r>
            <a:rPr lang="en-US" dirty="0" err="1"/>
            <a:t>tavsiflaydi</a:t>
          </a:r>
          <a:endParaRPr lang="ru-RU" dirty="0"/>
        </a:p>
      </dgm:t>
    </dgm:pt>
    <dgm:pt modelId="{2BC75422-AFE8-4780-B98B-095618796FC3}" type="parTrans" cxnId="{8D6D0539-D896-4936-8392-EDCFEC59D4F8}">
      <dgm:prSet/>
      <dgm:spPr/>
      <dgm:t>
        <a:bodyPr/>
        <a:lstStyle/>
        <a:p>
          <a:endParaRPr lang="ru-RU"/>
        </a:p>
      </dgm:t>
    </dgm:pt>
    <dgm:pt modelId="{4F7FB02A-815A-4FBA-B799-91931ED25BBD}" type="sibTrans" cxnId="{8D6D0539-D896-4936-8392-EDCFEC59D4F8}">
      <dgm:prSet/>
      <dgm:spPr/>
      <dgm:t>
        <a:bodyPr/>
        <a:lstStyle/>
        <a:p>
          <a:endParaRPr lang="ru-RU"/>
        </a:p>
      </dgm:t>
    </dgm:pt>
    <dgm:pt modelId="{93702C90-0E65-4908-BC2C-AE13EA6DC871}">
      <dgm:prSet phldrT="[Текст]" custT="1"/>
      <dgm:spPr/>
      <dgm:t>
        <a:bodyPr/>
        <a:lstStyle/>
        <a:p>
          <a:r>
            <a:rPr lang="en-US" sz="1400" dirty="0"/>
            <a:t>: 1) </a:t>
          </a:r>
          <a:r>
            <a:rPr lang="en-US" sz="1400" dirty="0" err="1"/>
            <a:t>yoritilayotgan</a:t>
          </a:r>
          <a:r>
            <a:rPr lang="en-US" sz="1400" dirty="0"/>
            <a:t> </a:t>
          </a:r>
          <a:r>
            <a:rPr lang="en-US" sz="1400" dirty="0" err="1"/>
            <a:t>masalalarning</a:t>
          </a:r>
          <a:r>
            <a:rPr lang="en-US" sz="1400" dirty="0"/>
            <a:t> </a:t>
          </a:r>
          <a:r>
            <a:rPr lang="en-US" sz="1400" dirty="0" err="1"/>
            <a:t>muammoliligi</a:t>
          </a:r>
          <a:endParaRPr lang="ru-RU" sz="1400" dirty="0"/>
        </a:p>
      </dgm:t>
    </dgm:pt>
    <dgm:pt modelId="{1B112037-CC3B-49E8-A611-7CABEE1FF1FA}" type="parTrans" cxnId="{C24D5EFF-76CC-41EC-BF2F-0966EA0EAFFA}">
      <dgm:prSet/>
      <dgm:spPr/>
      <dgm:t>
        <a:bodyPr/>
        <a:lstStyle/>
        <a:p>
          <a:endParaRPr lang="ru-RU"/>
        </a:p>
      </dgm:t>
    </dgm:pt>
    <dgm:pt modelId="{3B530249-E49A-432F-947B-2A01D59B728A}" type="sibTrans" cxnId="{C24D5EFF-76CC-41EC-BF2F-0966EA0EAFFA}">
      <dgm:prSet/>
      <dgm:spPr/>
      <dgm:t>
        <a:bodyPr/>
        <a:lstStyle/>
        <a:p>
          <a:endParaRPr lang="ru-RU"/>
        </a:p>
      </dgm:t>
    </dgm:pt>
    <dgm:pt modelId="{DC184855-2CE6-4FFF-9641-8506DD3712BC}">
      <dgm:prSet phldrT="[Текст]" custT="1"/>
      <dgm:spPr/>
      <dgm:t>
        <a:bodyPr/>
        <a:lstStyle/>
        <a:p>
          <a:r>
            <a:rPr lang="en-US" sz="1400" dirty="0"/>
            <a:t>2) </a:t>
          </a:r>
          <a:r>
            <a:rPr lang="en-US" sz="1400" dirty="0" err="1"/>
            <a:t>o‘rganilayotgan</a:t>
          </a:r>
          <a:r>
            <a:rPr lang="en-US" sz="1400" dirty="0"/>
            <a:t> </a:t>
          </a:r>
          <a:r>
            <a:rPr lang="en-US" sz="1400" dirty="0" err="1"/>
            <a:t>ob’ektning</a:t>
          </a:r>
          <a:r>
            <a:rPr lang="en-US" sz="1400" dirty="0"/>
            <a:t> </a:t>
          </a:r>
          <a:r>
            <a:rPr lang="en-US" sz="1400" dirty="0" err="1"/>
            <a:t>xossalari</a:t>
          </a:r>
          <a:r>
            <a:rPr lang="en-US" sz="1400" dirty="0"/>
            <a:t>, </a:t>
          </a:r>
          <a:r>
            <a:rPr lang="en-US" sz="1400" dirty="0" err="1"/>
            <a:t>aloqalari</a:t>
          </a:r>
          <a:r>
            <a:rPr lang="en-US" sz="1400" dirty="0"/>
            <a:t> </a:t>
          </a:r>
          <a:r>
            <a:rPr lang="en-US" sz="1400" dirty="0" err="1"/>
            <a:t>va</a:t>
          </a:r>
          <a:r>
            <a:rPr lang="en-US" sz="1400" dirty="0"/>
            <a:t> </a:t>
          </a:r>
          <a:r>
            <a:rPr lang="en-US" sz="1400" dirty="0" err="1"/>
            <a:t>munosabatlarini</a:t>
          </a:r>
          <a:r>
            <a:rPr lang="en-US" sz="1400" dirty="0"/>
            <a:t> </a:t>
          </a:r>
          <a:r>
            <a:rPr lang="en-US" sz="1400" dirty="0" err="1"/>
            <a:t>aniq</a:t>
          </a:r>
          <a:r>
            <a:rPr lang="en-US" sz="1400" dirty="0"/>
            <a:t> </a:t>
          </a:r>
          <a:r>
            <a:rPr lang="en-US" sz="1400" dirty="0" err="1"/>
            <a:t>aks</a:t>
          </a:r>
          <a:r>
            <a:rPr lang="en-US" sz="1400" dirty="0"/>
            <a:t> </a:t>
          </a:r>
          <a:r>
            <a:rPr lang="en-US" sz="1400" dirty="0" err="1"/>
            <a:t>ettiruvchi</a:t>
          </a:r>
          <a:r>
            <a:rPr lang="en-US" sz="1400" dirty="0"/>
            <a:t> </a:t>
          </a:r>
          <a:r>
            <a:rPr lang="en-US" sz="1400" dirty="0" err="1"/>
            <a:t>bilimning</a:t>
          </a:r>
          <a:r>
            <a:rPr lang="en-US" sz="1400" dirty="0"/>
            <a:t> </a:t>
          </a:r>
          <a:r>
            <a:rPr lang="en-US" sz="1400" dirty="0" err="1"/>
            <a:t>muhimligi</a:t>
          </a:r>
          <a:r>
            <a:rPr lang="en-US" sz="1400" dirty="0"/>
            <a:t> </a:t>
          </a:r>
          <a:r>
            <a:rPr lang="en-US" sz="1400" dirty="0" err="1"/>
            <a:t>va</a:t>
          </a:r>
          <a:r>
            <a:rPr lang="en-US" sz="1400" dirty="0"/>
            <a:t> </a:t>
          </a:r>
          <a:r>
            <a:rPr lang="en-US" sz="1400" dirty="0" err="1"/>
            <a:t>o‘ziga</a:t>
          </a:r>
          <a:r>
            <a:rPr lang="en-US" sz="1400" dirty="0"/>
            <a:t> </a:t>
          </a:r>
          <a:r>
            <a:rPr lang="en-US" sz="1400" dirty="0" err="1"/>
            <a:t>xosligi</a:t>
          </a:r>
          <a:endParaRPr lang="ru-RU" sz="1400" dirty="0"/>
        </a:p>
      </dgm:t>
    </dgm:pt>
    <dgm:pt modelId="{77B911F0-00CE-4E45-9516-B3E25F5D1714}" type="parTrans" cxnId="{86BA27B7-B5E5-4B63-B80D-1071854E0B7F}">
      <dgm:prSet/>
      <dgm:spPr/>
      <dgm:t>
        <a:bodyPr/>
        <a:lstStyle/>
        <a:p>
          <a:endParaRPr lang="ru-RU"/>
        </a:p>
      </dgm:t>
    </dgm:pt>
    <dgm:pt modelId="{F0C1A4E3-BFFC-43BF-BAD4-3A24759609C7}" type="sibTrans" cxnId="{86BA27B7-B5E5-4B63-B80D-1071854E0B7F}">
      <dgm:prSet/>
      <dgm:spPr/>
      <dgm:t>
        <a:bodyPr/>
        <a:lstStyle/>
        <a:p>
          <a:endParaRPr lang="ru-RU"/>
        </a:p>
      </dgm:t>
    </dgm:pt>
    <dgm:pt modelId="{7E82B118-09B5-41CE-A447-282C3EC275FA}">
      <dgm:prSet phldrT="[Текст]" custT="1"/>
      <dgm:spPr/>
      <dgm:t>
        <a:bodyPr/>
        <a:lstStyle/>
        <a:p>
          <a:r>
            <a:rPr lang="en-US" sz="1400" dirty="0"/>
            <a:t>; 3) </a:t>
          </a:r>
          <a:r>
            <a:rPr lang="en-US" sz="1400" dirty="0" err="1"/>
            <a:t>axborotning</a:t>
          </a:r>
          <a:r>
            <a:rPr lang="en-US" sz="1400" dirty="0"/>
            <a:t> </a:t>
          </a:r>
          <a:r>
            <a:rPr lang="en-US" sz="1400" dirty="0" err="1"/>
            <a:t>yangiligi</a:t>
          </a:r>
          <a:r>
            <a:rPr lang="en-US" sz="1400" dirty="0"/>
            <a:t>, agar u </a:t>
          </a:r>
          <a:r>
            <a:rPr lang="en-US" sz="1400" dirty="0" err="1"/>
            <a:t>amalda</a:t>
          </a:r>
          <a:r>
            <a:rPr lang="en-US" sz="1400" dirty="0"/>
            <a:t> </a:t>
          </a:r>
          <a:r>
            <a:rPr lang="en-US" sz="1400" dirty="0" err="1"/>
            <a:t>ijtimoiy</a:t>
          </a:r>
          <a:r>
            <a:rPr lang="en-US" sz="1400" dirty="0"/>
            <a:t> </a:t>
          </a:r>
          <a:r>
            <a:rPr lang="en-US" sz="1400" dirty="0" err="1"/>
            <a:t>ahamiyatga</a:t>
          </a:r>
          <a:r>
            <a:rPr lang="en-US" sz="1400" dirty="0"/>
            <a:t> </a:t>
          </a:r>
          <a:r>
            <a:rPr lang="en-US" sz="1400" dirty="0" err="1"/>
            <a:t>ega</a:t>
          </a:r>
          <a:r>
            <a:rPr lang="en-US" sz="1400" dirty="0"/>
            <a:t> </a:t>
          </a:r>
          <a:r>
            <a:rPr lang="en-US" sz="1400" dirty="0" err="1"/>
            <a:t>va</a:t>
          </a:r>
          <a:r>
            <a:rPr lang="en-US" sz="1400" dirty="0"/>
            <a:t> </a:t>
          </a:r>
          <a:r>
            <a:rPr lang="en-US" sz="1400" dirty="0" err="1"/>
            <a:t>o‘zlashtirilganidan</a:t>
          </a:r>
          <a:r>
            <a:rPr lang="en-US" sz="1400" dirty="0"/>
            <a:t> </a:t>
          </a:r>
          <a:r>
            <a:rPr lang="en-US" sz="1400" dirty="0" err="1"/>
            <a:t>so‘ng</a:t>
          </a:r>
          <a:r>
            <a:rPr lang="en-US" sz="1400" dirty="0"/>
            <a:t> </a:t>
          </a:r>
          <a:r>
            <a:rPr lang="en-US" sz="1400" dirty="0" err="1"/>
            <a:t>foydalanuvchining</a:t>
          </a:r>
          <a:r>
            <a:rPr lang="en-US" sz="1400" dirty="0"/>
            <a:t> </a:t>
          </a:r>
          <a:r>
            <a:rPr lang="en-US" sz="1400" dirty="0" err="1"/>
            <a:t>munosabatini</a:t>
          </a:r>
          <a:r>
            <a:rPr lang="en-US" sz="1400" dirty="0"/>
            <a:t> </a:t>
          </a:r>
          <a:r>
            <a:rPr lang="en-US" sz="1400" dirty="0" err="1"/>
            <a:t>o‘zgartirishi</a:t>
          </a:r>
          <a:r>
            <a:rPr lang="en-US" sz="1400" dirty="0"/>
            <a:t> </a:t>
          </a:r>
          <a:r>
            <a:rPr lang="en-US" sz="1400" dirty="0" err="1"/>
            <a:t>mumkin</a:t>
          </a:r>
          <a:r>
            <a:rPr lang="en-US" sz="1400" dirty="0"/>
            <a:t> </a:t>
          </a:r>
          <a:r>
            <a:rPr lang="en-US" sz="1400" dirty="0" err="1"/>
            <a:t>bo‘lsa</a:t>
          </a:r>
          <a:endParaRPr lang="ru-RU" sz="1400" dirty="0"/>
        </a:p>
      </dgm:t>
    </dgm:pt>
    <dgm:pt modelId="{EF5587BA-97E7-4828-8B37-3CBB5C25514B}" type="parTrans" cxnId="{B4AD94BC-AB32-4CD9-949A-6DA465E4F447}">
      <dgm:prSet/>
      <dgm:spPr/>
      <dgm:t>
        <a:bodyPr/>
        <a:lstStyle/>
        <a:p>
          <a:endParaRPr lang="ru-RU"/>
        </a:p>
      </dgm:t>
    </dgm:pt>
    <dgm:pt modelId="{B656EFC2-CAD2-4E2B-9092-E763378D206B}" type="sibTrans" cxnId="{B4AD94BC-AB32-4CD9-949A-6DA465E4F447}">
      <dgm:prSet/>
      <dgm:spPr/>
      <dgm:t>
        <a:bodyPr/>
        <a:lstStyle/>
        <a:p>
          <a:endParaRPr lang="ru-RU"/>
        </a:p>
      </dgm:t>
    </dgm:pt>
    <dgm:pt modelId="{DABCB24C-2962-4668-B5AB-9A492EC45C6D}">
      <dgm:prSet phldrT="[Текст]" custT="1"/>
      <dgm:spPr/>
      <dgm:t>
        <a:bodyPr/>
        <a:lstStyle/>
        <a:p>
          <a:r>
            <a:rPr lang="en-US" sz="1400" dirty="0"/>
            <a:t>4) </a:t>
          </a:r>
          <a:r>
            <a:rPr lang="en-US" sz="1400" dirty="0" err="1"/>
            <a:t>axborotdan</a:t>
          </a:r>
          <a:r>
            <a:rPr lang="en-US" sz="1400" dirty="0"/>
            <a:t> </a:t>
          </a:r>
          <a:r>
            <a:rPr lang="en-US" sz="1400" dirty="0" err="1"/>
            <a:t>faoliyat</a:t>
          </a:r>
          <a:r>
            <a:rPr lang="en-US" sz="1400" dirty="0"/>
            <a:t> </a:t>
          </a:r>
          <a:r>
            <a:rPr lang="en-US" sz="1400" dirty="0" err="1"/>
            <a:t>jarayonida</a:t>
          </a:r>
          <a:r>
            <a:rPr lang="en-US" sz="1400" dirty="0"/>
            <a:t> </a:t>
          </a:r>
          <a:r>
            <a:rPr lang="en-US" sz="1400" dirty="0" err="1"/>
            <a:t>foydalanayotgan</a:t>
          </a:r>
          <a:r>
            <a:rPr lang="en-US" sz="1400" dirty="0"/>
            <a:t> </a:t>
          </a:r>
          <a:r>
            <a:rPr lang="en-US" sz="1400" dirty="0" err="1"/>
            <a:t>sub’ekt</a:t>
          </a:r>
          <a:r>
            <a:rPr lang="en-US" sz="1400" dirty="0"/>
            <a:t> </a:t>
          </a:r>
          <a:r>
            <a:rPr lang="en-US" sz="1400" dirty="0" err="1"/>
            <a:t>maqsadlari</a:t>
          </a:r>
          <a:r>
            <a:rPr lang="en-US" sz="1400" dirty="0"/>
            <a:t> </a:t>
          </a:r>
          <a:r>
            <a:rPr lang="en-US" sz="1400" dirty="0" err="1"/>
            <a:t>va</a:t>
          </a:r>
          <a:r>
            <a:rPr lang="en-US" sz="1400" dirty="0"/>
            <a:t> </a:t>
          </a:r>
          <a:r>
            <a:rPr lang="en-US" sz="1400" dirty="0" err="1"/>
            <a:t>vazifalariga</a:t>
          </a:r>
          <a:r>
            <a:rPr lang="en-US" sz="1400" dirty="0"/>
            <a:t> </a:t>
          </a:r>
          <a:r>
            <a:rPr lang="en-US" sz="1400" dirty="0" err="1"/>
            <a:t>muvofiqligi</a:t>
          </a:r>
          <a:endParaRPr lang="ru-RU" sz="1400" dirty="0"/>
        </a:p>
      </dgm:t>
    </dgm:pt>
    <dgm:pt modelId="{A867FE81-B550-40AC-A4CD-CDD6F867366F}" type="parTrans" cxnId="{3332BCA9-A488-4D9E-B434-25C2EE6EB157}">
      <dgm:prSet/>
      <dgm:spPr/>
      <dgm:t>
        <a:bodyPr/>
        <a:lstStyle/>
        <a:p>
          <a:endParaRPr lang="ru-RU"/>
        </a:p>
      </dgm:t>
    </dgm:pt>
    <dgm:pt modelId="{0CC2093E-4B10-4C08-8BB6-743A092256E7}" type="sibTrans" cxnId="{3332BCA9-A488-4D9E-B434-25C2EE6EB157}">
      <dgm:prSet/>
      <dgm:spPr/>
      <dgm:t>
        <a:bodyPr/>
        <a:lstStyle/>
        <a:p>
          <a:endParaRPr lang="ru-RU"/>
        </a:p>
      </dgm:t>
    </dgm:pt>
    <dgm:pt modelId="{8DA9AF11-648D-4B08-AD4D-39678B08C7A0}">
      <dgm:prSet/>
      <dgm:spPr/>
      <dgm:t>
        <a:bodyPr/>
        <a:lstStyle/>
        <a:p>
          <a:endParaRPr lang="ru-RU"/>
        </a:p>
      </dgm:t>
    </dgm:pt>
    <dgm:pt modelId="{E891710A-61A6-498C-8140-0AC3EC8244D5}" type="parTrans" cxnId="{CC8133DB-E830-40EB-870F-32E8292823C8}">
      <dgm:prSet/>
      <dgm:spPr/>
      <dgm:t>
        <a:bodyPr/>
        <a:lstStyle/>
        <a:p>
          <a:endParaRPr lang="ru-RU"/>
        </a:p>
      </dgm:t>
    </dgm:pt>
    <dgm:pt modelId="{DDAB4960-B464-4482-824C-B7C30E1A3015}" type="sibTrans" cxnId="{CC8133DB-E830-40EB-870F-32E8292823C8}">
      <dgm:prSet/>
      <dgm:spPr/>
      <dgm:t>
        <a:bodyPr/>
        <a:lstStyle/>
        <a:p>
          <a:endParaRPr lang="ru-RU"/>
        </a:p>
      </dgm:t>
    </dgm:pt>
    <dgm:pt modelId="{2B5E2BD3-5F6C-4BA1-A04D-8C3D7EC00037}">
      <dgm:prSet phldrT="[Текст]"/>
      <dgm:spPr/>
      <dgm:t>
        <a:bodyPr/>
        <a:lstStyle/>
        <a:p>
          <a:r>
            <a:rPr lang="en-US" dirty="0"/>
            <a:t>7) </a:t>
          </a:r>
          <a:r>
            <a:rPr lang="en-US" dirty="0" err="1"/>
            <a:t>bilimning</a:t>
          </a:r>
          <a:r>
            <a:rPr lang="en-US" dirty="0"/>
            <a:t> </a:t>
          </a:r>
          <a:r>
            <a:rPr lang="en-US" dirty="0" err="1"/>
            <a:t>nomuayyanlik</a:t>
          </a:r>
          <a:r>
            <a:rPr lang="en-US" dirty="0"/>
            <a:t> </a:t>
          </a:r>
          <a:r>
            <a:rPr lang="en-US" dirty="0" err="1"/>
            <a:t>darajasi</a:t>
          </a:r>
          <a:endParaRPr lang="ru-RU" dirty="0"/>
        </a:p>
      </dgm:t>
    </dgm:pt>
    <dgm:pt modelId="{A9CADA0E-F61E-4814-B80B-0DB6473A7273}" type="parTrans" cxnId="{2D1BCBC1-61DA-4C8A-88C1-F09CD2715DC2}">
      <dgm:prSet/>
      <dgm:spPr/>
      <dgm:t>
        <a:bodyPr/>
        <a:lstStyle/>
        <a:p>
          <a:endParaRPr lang="ru-RU"/>
        </a:p>
      </dgm:t>
    </dgm:pt>
    <dgm:pt modelId="{6E897CF7-14F8-428F-BE98-4A4C15DE4914}" type="sibTrans" cxnId="{2D1BCBC1-61DA-4C8A-88C1-F09CD2715DC2}">
      <dgm:prSet/>
      <dgm:spPr/>
      <dgm:t>
        <a:bodyPr/>
        <a:lstStyle/>
        <a:p>
          <a:endParaRPr lang="ru-RU"/>
        </a:p>
      </dgm:t>
    </dgm:pt>
    <dgm:pt modelId="{4EE52F31-D46B-4ACC-B45D-2F1C6A9BD10C}">
      <dgm:prSet phldrT="[Текст]" custT="1"/>
      <dgm:spPr/>
      <dgm:t>
        <a:bodyPr/>
        <a:lstStyle/>
        <a:p>
          <a:r>
            <a:rPr lang="en-US" sz="1400" dirty="0"/>
            <a:t>5) </a:t>
          </a:r>
          <a:r>
            <a:rPr lang="en-US" sz="1400" dirty="0" err="1"/>
            <a:t>bilimning</a:t>
          </a:r>
          <a:r>
            <a:rPr lang="en-US" sz="1400" dirty="0"/>
            <a:t> </a:t>
          </a:r>
          <a:r>
            <a:rPr lang="en-US" sz="1400" dirty="0" err="1"/>
            <a:t>tushuntiruvchi</a:t>
          </a:r>
          <a:r>
            <a:rPr lang="en-US" sz="1400" dirty="0"/>
            <a:t>, </a:t>
          </a:r>
          <a:r>
            <a:rPr lang="en-US" sz="1400" dirty="0" err="1"/>
            <a:t>bashorat</a:t>
          </a:r>
          <a:r>
            <a:rPr lang="en-US" sz="1400" dirty="0"/>
            <a:t> </a:t>
          </a:r>
          <a:r>
            <a:rPr lang="en-US" sz="1400" dirty="0" err="1"/>
            <a:t>qiluvchi</a:t>
          </a:r>
          <a:r>
            <a:rPr lang="en-US" sz="1400" dirty="0"/>
            <a:t> </a:t>
          </a:r>
          <a:r>
            <a:rPr lang="en-US" sz="1400" dirty="0" err="1"/>
            <a:t>va</a:t>
          </a:r>
          <a:r>
            <a:rPr lang="en-US" sz="1400" dirty="0"/>
            <a:t> </a:t>
          </a:r>
          <a:r>
            <a:rPr lang="en-US" sz="1400" dirty="0" err="1"/>
            <a:t>uyushtiruvchi</a:t>
          </a:r>
          <a:r>
            <a:rPr lang="en-US" sz="1400" dirty="0"/>
            <a:t> </a:t>
          </a:r>
          <a:r>
            <a:rPr lang="en-US" sz="1400" dirty="0" err="1"/>
            <a:t>kuchi</a:t>
          </a:r>
          <a:endParaRPr lang="ru-RU" sz="1400" dirty="0"/>
        </a:p>
      </dgm:t>
    </dgm:pt>
    <dgm:pt modelId="{6C202CC4-767E-4980-A279-CBBE94FDEBD8}" type="parTrans" cxnId="{DF7C7599-9C02-4C42-AB9C-9DC03E68AA6A}">
      <dgm:prSet/>
      <dgm:spPr/>
      <dgm:t>
        <a:bodyPr/>
        <a:lstStyle/>
        <a:p>
          <a:endParaRPr lang="ru-RU"/>
        </a:p>
      </dgm:t>
    </dgm:pt>
    <dgm:pt modelId="{913893FF-C19F-40C1-9EF9-D0ABD2B0736D}" type="sibTrans" cxnId="{DF7C7599-9C02-4C42-AB9C-9DC03E68AA6A}">
      <dgm:prSet/>
      <dgm:spPr/>
      <dgm:t>
        <a:bodyPr/>
        <a:lstStyle/>
        <a:p>
          <a:endParaRPr lang="ru-RU"/>
        </a:p>
      </dgm:t>
    </dgm:pt>
    <dgm:pt modelId="{B11ABE23-C1A2-451B-A5DE-8D0FAF46752C}">
      <dgm:prSet phldrT="[Текст]" custT="1"/>
      <dgm:spPr/>
      <dgm:t>
        <a:bodyPr/>
        <a:lstStyle/>
        <a:p>
          <a:r>
            <a:rPr lang="en-US" sz="1600" dirty="0"/>
            <a:t>6) </a:t>
          </a:r>
          <a:r>
            <a:rPr lang="en-US" sz="1600" dirty="0" err="1"/>
            <a:t>bilim</a:t>
          </a:r>
          <a:r>
            <a:rPr lang="en-US" sz="1600" dirty="0"/>
            <a:t> </a:t>
          </a:r>
          <a:r>
            <a:rPr lang="en-US" sz="1600" dirty="0" err="1"/>
            <a:t>mazmuni</a:t>
          </a:r>
          <a:r>
            <a:rPr lang="en-US" sz="1600" dirty="0"/>
            <a:t> </a:t>
          </a:r>
          <a:r>
            <a:rPr lang="en-US" sz="1600" dirty="0" err="1"/>
            <a:t>mantiqiy-gnoseologik</a:t>
          </a:r>
          <a:r>
            <a:rPr lang="en-US" sz="1600" dirty="0"/>
            <a:t> </a:t>
          </a:r>
          <a:r>
            <a:rPr lang="en-US" sz="1600" dirty="0" err="1"/>
            <a:t>o‘zagining</a:t>
          </a:r>
          <a:r>
            <a:rPr lang="en-US" sz="1600" dirty="0"/>
            <a:t> </a:t>
          </a:r>
          <a:r>
            <a:rPr lang="en-US" sz="1600" dirty="0" err="1"/>
            <a:t>xususiyati</a:t>
          </a:r>
          <a:r>
            <a:rPr lang="en-US" sz="1600" dirty="0"/>
            <a:t> </a:t>
          </a:r>
          <a:r>
            <a:rPr lang="en-US" sz="1600" dirty="0" err="1"/>
            <a:t>sifatidagi</a:t>
          </a:r>
          <a:r>
            <a:rPr lang="en-US" sz="1600" dirty="0"/>
            <a:t> </a:t>
          </a:r>
          <a:r>
            <a:rPr lang="en-US" sz="1600" dirty="0" err="1"/>
            <a:t>bilimning</a:t>
          </a:r>
          <a:r>
            <a:rPr lang="en-US" sz="1600" dirty="0"/>
            <a:t> </a:t>
          </a:r>
          <a:r>
            <a:rPr lang="en-US" sz="1600" dirty="0" err="1"/>
            <a:t>invariantligi</a:t>
          </a:r>
          <a:endParaRPr lang="ru-RU" sz="1600" dirty="0"/>
        </a:p>
      </dgm:t>
    </dgm:pt>
    <dgm:pt modelId="{42BD99FB-9A0F-4407-A733-F3DA1E8FBF31}" type="parTrans" cxnId="{CD02582C-05A3-4B67-878E-4CD6F5CD1D81}">
      <dgm:prSet/>
      <dgm:spPr/>
      <dgm:t>
        <a:bodyPr/>
        <a:lstStyle/>
        <a:p>
          <a:endParaRPr lang="ru-RU"/>
        </a:p>
      </dgm:t>
    </dgm:pt>
    <dgm:pt modelId="{E3803D8A-87B9-47A0-853A-0B0899572F4E}" type="sibTrans" cxnId="{CD02582C-05A3-4B67-878E-4CD6F5CD1D81}">
      <dgm:prSet/>
      <dgm:spPr/>
      <dgm:t>
        <a:bodyPr/>
        <a:lstStyle/>
        <a:p>
          <a:endParaRPr lang="ru-RU"/>
        </a:p>
      </dgm:t>
    </dgm:pt>
    <dgm:pt modelId="{BDC6B2E7-A33A-42FF-8330-67D378002880}" type="pres">
      <dgm:prSet presAssocID="{F1108738-9250-488E-830B-D7613A573FAB}" presName="Name0" presStyleCnt="0">
        <dgm:presLayoutVars>
          <dgm:chMax val="1"/>
          <dgm:dir/>
          <dgm:animLvl val="ctr"/>
          <dgm:resizeHandles val="exact"/>
        </dgm:presLayoutVars>
      </dgm:prSet>
      <dgm:spPr/>
      <dgm:t>
        <a:bodyPr/>
        <a:lstStyle/>
        <a:p>
          <a:endParaRPr lang="ru-RU"/>
        </a:p>
      </dgm:t>
    </dgm:pt>
    <dgm:pt modelId="{8649CF79-7237-4D7F-AE58-BC96F5BAAC38}" type="pres">
      <dgm:prSet presAssocID="{FDB12755-091B-40A0-A2D6-F0B153C2C450}" presName="centerShape" presStyleLbl="node0" presStyleIdx="0" presStyleCnt="1"/>
      <dgm:spPr/>
      <dgm:t>
        <a:bodyPr/>
        <a:lstStyle/>
        <a:p>
          <a:endParaRPr lang="ru-RU"/>
        </a:p>
      </dgm:t>
    </dgm:pt>
    <dgm:pt modelId="{BD586FA1-4BC3-4308-BD34-00C221FF3B58}" type="pres">
      <dgm:prSet presAssocID="{93702C90-0E65-4908-BC2C-AE13EA6DC871}" presName="node" presStyleLbl="node1" presStyleIdx="0" presStyleCnt="7">
        <dgm:presLayoutVars>
          <dgm:bulletEnabled val="1"/>
        </dgm:presLayoutVars>
      </dgm:prSet>
      <dgm:spPr/>
      <dgm:t>
        <a:bodyPr/>
        <a:lstStyle/>
        <a:p>
          <a:endParaRPr lang="ru-RU"/>
        </a:p>
      </dgm:t>
    </dgm:pt>
    <dgm:pt modelId="{16C8C0B4-3C46-496A-B480-6555298E0CD4}" type="pres">
      <dgm:prSet presAssocID="{93702C90-0E65-4908-BC2C-AE13EA6DC871}" presName="dummy" presStyleCnt="0"/>
      <dgm:spPr/>
    </dgm:pt>
    <dgm:pt modelId="{FF57AF2D-1945-47B9-90CB-A8674CC0094A}" type="pres">
      <dgm:prSet presAssocID="{3B530249-E49A-432F-947B-2A01D59B728A}" presName="sibTrans" presStyleLbl="sibTrans2D1" presStyleIdx="0" presStyleCnt="7"/>
      <dgm:spPr/>
      <dgm:t>
        <a:bodyPr/>
        <a:lstStyle/>
        <a:p>
          <a:endParaRPr lang="ru-RU"/>
        </a:p>
      </dgm:t>
    </dgm:pt>
    <dgm:pt modelId="{13090DF3-713C-433F-8A89-941BAB0FA36E}" type="pres">
      <dgm:prSet presAssocID="{DC184855-2CE6-4FFF-9641-8506DD3712BC}" presName="node" presStyleLbl="node1" presStyleIdx="1" presStyleCnt="7" custScaleX="153012" custScaleY="145688">
        <dgm:presLayoutVars>
          <dgm:bulletEnabled val="1"/>
        </dgm:presLayoutVars>
      </dgm:prSet>
      <dgm:spPr/>
      <dgm:t>
        <a:bodyPr/>
        <a:lstStyle/>
        <a:p>
          <a:endParaRPr lang="ru-RU"/>
        </a:p>
      </dgm:t>
    </dgm:pt>
    <dgm:pt modelId="{8AE57D9E-88FB-42C9-AAF9-333E19ABEF73}" type="pres">
      <dgm:prSet presAssocID="{DC184855-2CE6-4FFF-9641-8506DD3712BC}" presName="dummy" presStyleCnt="0"/>
      <dgm:spPr/>
    </dgm:pt>
    <dgm:pt modelId="{3F926B20-47C4-408F-8079-C74785E5E7DB}" type="pres">
      <dgm:prSet presAssocID="{F0C1A4E3-BFFC-43BF-BAD4-3A24759609C7}" presName="sibTrans" presStyleLbl="sibTrans2D1" presStyleIdx="1" presStyleCnt="7"/>
      <dgm:spPr/>
      <dgm:t>
        <a:bodyPr/>
        <a:lstStyle/>
        <a:p>
          <a:endParaRPr lang="ru-RU"/>
        </a:p>
      </dgm:t>
    </dgm:pt>
    <dgm:pt modelId="{E2B3A7E0-BAFE-4CF3-8E48-EFFCA0C4EF64}" type="pres">
      <dgm:prSet presAssocID="{7E82B118-09B5-41CE-A447-282C3EC275FA}" presName="node" presStyleLbl="node1" presStyleIdx="2" presStyleCnt="7" custScaleX="171041" custScaleY="168412">
        <dgm:presLayoutVars>
          <dgm:bulletEnabled val="1"/>
        </dgm:presLayoutVars>
      </dgm:prSet>
      <dgm:spPr/>
      <dgm:t>
        <a:bodyPr/>
        <a:lstStyle/>
        <a:p>
          <a:endParaRPr lang="ru-RU"/>
        </a:p>
      </dgm:t>
    </dgm:pt>
    <dgm:pt modelId="{B3976E78-738C-4FD0-9C27-3F7FF46226F2}" type="pres">
      <dgm:prSet presAssocID="{7E82B118-09B5-41CE-A447-282C3EC275FA}" presName="dummy" presStyleCnt="0"/>
      <dgm:spPr/>
    </dgm:pt>
    <dgm:pt modelId="{809BE316-F527-4206-A391-89EBF66587ED}" type="pres">
      <dgm:prSet presAssocID="{B656EFC2-CAD2-4E2B-9092-E763378D206B}" presName="sibTrans" presStyleLbl="sibTrans2D1" presStyleIdx="2" presStyleCnt="7"/>
      <dgm:spPr/>
      <dgm:t>
        <a:bodyPr/>
        <a:lstStyle/>
        <a:p>
          <a:endParaRPr lang="ru-RU"/>
        </a:p>
      </dgm:t>
    </dgm:pt>
    <dgm:pt modelId="{DABFF62C-6DF6-424B-8178-D5A1A082D082}" type="pres">
      <dgm:prSet presAssocID="{DABCB24C-2962-4668-B5AB-9A492EC45C6D}" presName="node" presStyleLbl="node1" presStyleIdx="3" presStyleCnt="7" custScaleX="133867" custScaleY="118528">
        <dgm:presLayoutVars>
          <dgm:bulletEnabled val="1"/>
        </dgm:presLayoutVars>
      </dgm:prSet>
      <dgm:spPr/>
      <dgm:t>
        <a:bodyPr/>
        <a:lstStyle/>
        <a:p>
          <a:endParaRPr lang="ru-RU"/>
        </a:p>
      </dgm:t>
    </dgm:pt>
    <dgm:pt modelId="{C7ED00CA-3A7D-4947-8B17-3E728A7A5E88}" type="pres">
      <dgm:prSet presAssocID="{DABCB24C-2962-4668-B5AB-9A492EC45C6D}" presName="dummy" presStyleCnt="0"/>
      <dgm:spPr/>
    </dgm:pt>
    <dgm:pt modelId="{723D6EAB-A8AF-4094-86DA-04F213D75C56}" type="pres">
      <dgm:prSet presAssocID="{0CC2093E-4B10-4C08-8BB6-743A092256E7}" presName="sibTrans" presStyleLbl="sibTrans2D1" presStyleIdx="3" presStyleCnt="7"/>
      <dgm:spPr/>
      <dgm:t>
        <a:bodyPr/>
        <a:lstStyle/>
        <a:p>
          <a:endParaRPr lang="ru-RU"/>
        </a:p>
      </dgm:t>
    </dgm:pt>
    <dgm:pt modelId="{015334F1-0843-4991-9E27-7696271D1670}" type="pres">
      <dgm:prSet presAssocID="{4EE52F31-D46B-4ACC-B45D-2F1C6A9BD10C}" presName="node" presStyleLbl="node1" presStyleIdx="4" presStyleCnt="7" custScaleX="137016" custScaleY="133215">
        <dgm:presLayoutVars>
          <dgm:bulletEnabled val="1"/>
        </dgm:presLayoutVars>
      </dgm:prSet>
      <dgm:spPr/>
      <dgm:t>
        <a:bodyPr/>
        <a:lstStyle/>
        <a:p>
          <a:endParaRPr lang="ru-RU"/>
        </a:p>
      </dgm:t>
    </dgm:pt>
    <dgm:pt modelId="{2FF0BA0D-DE93-45AD-A0A2-5289F248D4A2}" type="pres">
      <dgm:prSet presAssocID="{4EE52F31-D46B-4ACC-B45D-2F1C6A9BD10C}" presName="dummy" presStyleCnt="0"/>
      <dgm:spPr/>
    </dgm:pt>
    <dgm:pt modelId="{23166B22-7810-440E-B749-D4EEF8F6C1E3}" type="pres">
      <dgm:prSet presAssocID="{913893FF-C19F-40C1-9EF9-D0ABD2B0736D}" presName="sibTrans" presStyleLbl="sibTrans2D1" presStyleIdx="4" presStyleCnt="7"/>
      <dgm:spPr/>
      <dgm:t>
        <a:bodyPr/>
        <a:lstStyle/>
        <a:p>
          <a:endParaRPr lang="ru-RU"/>
        </a:p>
      </dgm:t>
    </dgm:pt>
    <dgm:pt modelId="{1C1F2298-0E71-4966-A23C-F014D15A85FE}" type="pres">
      <dgm:prSet presAssocID="{B11ABE23-C1A2-451B-A5DE-8D0FAF46752C}" presName="node" presStyleLbl="node1" presStyleIdx="5" presStyleCnt="7" custScaleX="171669" custScaleY="174216">
        <dgm:presLayoutVars>
          <dgm:bulletEnabled val="1"/>
        </dgm:presLayoutVars>
      </dgm:prSet>
      <dgm:spPr/>
      <dgm:t>
        <a:bodyPr/>
        <a:lstStyle/>
        <a:p>
          <a:endParaRPr lang="ru-RU"/>
        </a:p>
      </dgm:t>
    </dgm:pt>
    <dgm:pt modelId="{0CA76F6E-1021-43DB-8D6A-38AEA9421873}" type="pres">
      <dgm:prSet presAssocID="{B11ABE23-C1A2-451B-A5DE-8D0FAF46752C}" presName="dummy" presStyleCnt="0"/>
      <dgm:spPr/>
    </dgm:pt>
    <dgm:pt modelId="{C68084B7-7FEF-4B28-859F-C5A75407751A}" type="pres">
      <dgm:prSet presAssocID="{E3803D8A-87B9-47A0-853A-0B0899572F4E}" presName="sibTrans" presStyleLbl="sibTrans2D1" presStyleIdx="5" presStyleCnt="7"/>
      <dgm:spPr/>
      <dgm:t>
        <a:bodyPr/>
        <a:lstStyle/>
        <a:p>
          <a:endParaRPr lang="ru-RU"/>
        </a:p>
      </dgm:t>
    </dgm:pt>
    <dgm:pt modelId="{D26B94BD-B591-45BF-8958-E50AD57E8478}" type="pres">
      <dgm:prSet presAssocID="{2B5E2BD3-5F6C-4BA1-A04D-8C3D7EC00037}" presName="node" presStyleLbl="node1" presStyleIdx="6" presStyleCnt="7">
        <dgm:presLayoutVars>
          <dgm:bulletEnabled val="1"/>
        </dgm:presLayoutVars>
      </dgm:prSet>
      <dgm:spPr/>
      <dgm:t>
        <a:bodyPr/>
        <a:lstStyle/>
        <a:p>
          <a:endParaRPr lang="ru-RU"/>
        </a:p>
      </dgm:t>
    </dgm:pt>
    <dgm:pt modelId="{5188DEE2-E794-40C5-A104-6C9177DA959F}" type="pres">
      <dgm:prSet presAssocID="{2B5E2BD3-5F6C-4BA1-A04D-8C3D7EC00037}" presName="dummy" presStyleCnt="0"/>
      <dgm:spPr/>
    </dgm:pt>
    <dgm:pt modelId="{2012394B-F86C-4C3C-9BAE-931B07ECDDAC}" type="pres">
      <dgm:prSet presAssocID="{6E897CF7-14F8-428F-BE98-4A4C15DE4914}" presName="sibTrans" presStyleLbl="sibTrans2D1" presStyleIdx="6" presStyleCnt="7"/>
      <dgm:spPr/>
      <dgm:t>
        <a:bodyPr/>
        <a:lstStyle/>
        <a:p>
          <a:endParaRPr lang="ru-RU"/>
        </a:p>
      </dgm:t>
    </dgm:pt>
  </dgm:ptLst>
  <dgm:cxnLst>
    <dgm:cxn modelId="{5035FFD3-4AFA-47F0-A746-FC94B95A047E}" type="presOf" srcId="{7E82B118-09B5-41CE-A447-282C3EC275FA}" destId="{E2B3A7E0-BAFE-4CF3-8E48-EFFCA0C4EF64}" srcOrd="0" destOrd="0" presId="urn:microsoft.com/office/officeart/2005/8/layout/radial6"/>
    <dgm:cxn modelId="{3332BCA9-A488-4D9E-B434-25C2EE6EB157}" srcId="{FDB12755-091B-40A0-A2D6-F0B153C2C450}" destId="{DABCB24C-2962-4668-B5AB-9A492EC45C6D}" srcOrd="3" destOrd="0" parTransId="{A867FE81-B550-40AC-A4CD-CDD6F867366F}" sibTransId="{0CC2093E-4B10-4C08-8BB6-743A092256E7}"/>
    <dgm:cxn modelId="{CC8133DB-E830-40EB-870F-32E8292823C8}" srcId="{F1108738-9250-488E-830B-D7613A573FAB}" destId="{8DA9AF11-648D-4B08-AD4D-39678B08C7A0}" srcOrd="1" destOrd="0" parTransId="{E891710A-61A6-498C-8140-0AC3EC8244D5}" sibTransId="{DDAB4960-B464-4482-824C-B7C30E1A3015}"/>
    <dgm:cxn modelId="{C7DF2153-E4F5-4BDD-8FBE-DCD2707AD2B6}" type="presOf" srcId="{F0C1A4E3-BFFC-43BF-BAD4-3A24759609C7}" destId="{3F926B20-47C4-408F-8079-C74785E5E7DB}" srcOrd="0" destOrd="0" presId="urn:microsoft.com/office/officeart/2005/8/layout/radial6"/>
    <dgm:cxn modelId="{8F638AB9-C68E-4DF7-998D-839617BA364C}" type="presOf" srcId="{913893FF-C19F-40C1-9EF9-D0ABD2B0736D}" destId="{23166B22-7810-440E-B749-D4EEF8F6C1E3}" srcOrd="0" destOrd="0" presId="urn:microsoft.com/office/officeart/2005/8/layout/radial6"/>
    <dgm:cxn modelId="{C24D5EFF-76CC-41EC-BF2F-0966EA0EAFFA}" srcId="{FDB12755-091B-40A0-A2D6-F0B153C2C450}" destId="{93702C90-0E65-4908-BC2C-AE13EA6DC871}" srcOrd="0" destOrd="0" parTransId="{1B112037-CC3B-49E8-A611-7CABEE1FF1FA}" sibTransId="{3B530249-E49A-432F-947B-2A01D59B728A}"/>
    <dgm:cxn modelId="{4E56D08A-4108-4E4D-B867-F5201FC366CC}" type="presOf" srcId="{FDB12755-091B-40A0-A2D6-F0B153C2C450}" destId="{8649CF79-7237-4D7F-AE58-BC96F5BAAC38}" srcOrd="0" destOrd="0" presId="urn:microsoft.com/office/officeart/2005/8/layout/radial6"/>
    <dgm:cxn modelId="{7DD3BB47-1BCB-47CF-9EB3-B14F8770323A}" type="presOf" srcId="{0CC2093E-4B10-4C08-8BB6-743A092256E7}" destId="{723D6EAB-A8AF-4094-86DA-04F213D75C56}" srcOrd="0" destOrd="0" presId="urn:microsoft.com/office/officeart/2005/8/layout/radial6"/>
    <dgm:cxn modelId="{9CE34E8F-95F8-48AB-ADB3-F52986B68CAD}" type="presOf" srcId="{DABCB24C-2962-4668-B5AB-9A492EC45C6D}" destId="{DABFF62C-6DF6-424B-8178-D5A1A082D082}" srcOrd="0" destOrd="0" presId="urn:microsoft.com/office/officeart/2005/8/layout/radial6"/>
    <dgm:cxn modelId="{DF7C7599-9C02-4C42-AB9C-9DC03E68AA6A}" srcId="{FDB12755-091B-40A0-A2D6-F0B153C2C450}" destId="{4EE52F31-D46B-4ACC-B45D-2F1C6A9BD10C}" srcOrd="4" destOrd="0" parTransId="{6C202CC4-767E-4980-A279-CBBE94FDEBD8}" sibTransId="{913893FF-C19F-40C1-9EF9-D0ABD2B0736D}"/>
    <dgm:cxn modelId="{A24A45E3-E892-45C5-B603-EB278619452D}" type="presOf" srcId="{3B530249-E49A-432F-947B-2A01D59B728A}" destId="{FF57AF2D-1945-47B9-90CB-A8674CC0094A}" srcOrd="0" destOrd="0" presId="urn:microsoft.com/office/officeart/2005/8/layout/radial6"/>
    <dgm:cxn modelId="{CD02582C-05A3-4B67-878E-4CD6F5CD1D81}" srcId="{FDB12755-091B-40A0-A2D6-F0B153C2C450}" destId="{B11ABE23-C1A2-451B-A5DE-8D0FAF46752C}" srcOrd="5" destOrd="0" parTransId="{42BD99FB-9A0F-4407-A733-F3DA1E8FBF31}" sibTransId="{E3803D8A-87B9-47A0-853A-0B0899572F4E}"/>
    <dgm:cxn modelId="{5B3DA6D8-9533-4CFC-A9B6-6D14EBED2174}" type="presOf" srcId="{E3803D8A-87B9-47A0-853A-0B0899572F4E}" destId="{C68084B7-7FEF-4B28-859F-C5A75407751A}" srcOrd="0" destOrd="0" presId="urn:microsoft.com/office/officeart/2005/8/layout/radial6"/>
    <dgm:cxn modelId="{283D4069-B673-4FD1-84BF-48FD8BB6F8C2}" type="presOf" srcId="{6E897CF7-14F8-428F-BE98-4A4C15DE4914}" destId="{2012394B-F86C-4C3C-9BAE-931B07ECDDAC}" srcOrd="0" destOrd="0" presId="urn:microsoft.com/office/officeart/2005/8/layout/radial6"/>
    <dgm:cxn modelId="{EB358917-5755-49A9-A927-628B68D3C103}" type="presOf" srcId="{F1108738-9250-488E-830B-D7613A573FAB}" destId="{BDC6B2E7-A33A-42FF-8330-67D378002880}" srcOrd="0" destOrd="0" presId="urn:microsoft.com/office/officeart/2005/8/layout/radial6"/>
    <dgm:cxn modelId="{86BA27B7-B5E5-4B63-B80D-1071854E0B7F}" srcId="{FDB12755-091B-40A0-A2D6-F0B153C2C450}" destId="{DC184855-2CE6-4FFF-9641-8506DD3712BC}" srcOrd="1" destOrd="0" parTransId="{77B911F0-00CE-4E45-9516-B3E25F5D1714}" sibTransId="{F0C1A4E3-BFFC-43BF-BAD4-3A24759609C7}"/>
    <dgm:cxn modelId="{2D1BCBC1-61DA-4C8A-88C1-F09CD2715DC2}" srcId="{FDB12755-091B-40A0-A2D6-F0B153C2C450}" destId="{2B5E2BD3-5F6C-4BA1-A04D-8C3D7EC00037}" srcOrd="6" destOrd="0" parTransId="{A9CADA0E-F61E-4814-B80B-0DB6473A7273}" sibTransId="{6E897CF7-14F8-428F-BE98-4A4C15DE4914}"/>
    <dgm:cxn modelId="{1238F053-E084-4EF1-8784-0B3B1D126F28}" type="presOf" srcId="{4EE52F31-D46B-4ACC-B45D-2F1C6A9BD10C}" destId="{015334F1-0843-4991-9E27-7696271D1670}" srcOrd="0" destOrd="0" presId="urn:microsoft.com/office/officeart/2005/8/layout/radial6"/>
    <dgm:cxn modelId="{7241ACFC-BECD-41AE-87F3-CE501F13E383}" type="presOf" srcId="{B11ABE23-C1A2-451B-A5DE-8D0FAF46752C}" destId="{1C1F2298-0E71-4966-A23C-F014D15A85FE}" srcOrd="0" destOrd="0" presId="urn:microsoft.com/office/officeart/2005/8/layout/radial6"/>
    <dgm:cxn modelId="{8D6D0539-D896-4936-8392-EDCFEC59D4F8}" srcId="{F1108738-9250-488E-830B-D7613A573FAB}" destId="{FDB12755-091B-40A0-A2D6-F0B153C2C450}" srcOrd="0" destOrd="0" parTransId="{2BC75422-AFE8-4780-B98B-095618796FC3}" sibTransId="{4F7FB02A-815A-4FBA-B799-91931ED25BBD}"/>
    <dgm:cxn modelId="{7A8AA747-9EAA-40EC-A300-0E1506068B97}" type="presOf" srcId="{2B5E2BD3-5F6C-4BA1-A04D-8C3D7EC00037}" destId="{D26B94BD-B591-45BF-8958-E50AD57E8478}" srcOrd="0" destOrd="0" presId="urn:microsoft.com/office/officeart/2005/8/layout/radial6"/>
    <dgm:cxn modelId="{B4AD94BC-AB32-4CD9-949A-6DA465E4F447}" srcId="{FDB12755-091B-40A0-A2D6-F0B153C2C450}" destId="{7E82B118-09B5-41CE-A447-282C3EC275FA}" srcOrd="2" destOrd="0" parTransId="{EF5587BA-97E7-4828-8B37-3CBB5C25514B}" sibTransId="{B656EFC2-CAD2-4E2B-9092-E763378D206B}"/>
    <dgm:cxn modelId="{B8EF3BB7-170C-493F-AB19-B24213FB8B89}" type="presOf" srcId="{DC184855-2CE6-4FFF-9641-8506DD3712BC}" destId="{13090DF3-713C-433F-8A89-941BAB0FA36E}" srcOrd="0" destOrd="0" presId="urn:microsoft.com/office/officeart/2005/8/layout/radial6"/>
    <dgm:cxn modelId="{6AFCDCEE-3F68-4B52-A1E5-5982D4F13693}" type="presOf" srcId="{B656EFC2-CAD2-4E2B-9092-E763378D206B}" destId="{809BE316-F527-4206-A391-89EBF66587ED}" srcOrd="0" destOrd="0" presId="urn:microsoft.com/office/officeart/2005/8/layout/radial6"/>
    <dgm:cxn modelId="{6CDF980D-8B8B-48C5-B377-5F137A3FB43D}" type="presOf" srcId="{93702C90-0E65-4908-BC2C-AE13EA6DC871}" destId="{BD586FA1-4BC3-4308-BD34-00C221FF3B58}" srcOrd="0" destOrd="0" presId="urn:microsoft.com/office/officeart/2005/8/layout/radial6"/>
    <dgm:cxn modelId="{64FE4640-318F-4A68-A066-6052FBEFFC9F}" type="presParOf" srcId="{BDC6B2E7-A33A-42FF-8330-67D378002880}" destId="{8649CF79-7237-4D7F-AE58-BC96F5BAAC38}" srcOrd="0" destOrd="0" presId="urn:microsoft.com/office/officeart/2005/8/layout/radial6"/>
    <dgm:cxn modelId="{C9148B81-5985-410E-83CB-BDD0F3690353}" type="presParOf" srcId="{BDC6B2E7-A33A-42FF-8330-67D378002880}" destId="{BD586FA1-4BC3-4308-BD34-00C221FF3B58}" srcOrd="1" destOrd="0" presId="urn:microsoft.com/office/officeart/2005/8/layout/radial6"/>
    <dgm:cxn modelId="{CC8A6BE0-BEC9-47E4-8A90-9A7944D55058}" type="presParOf" srcId="{BDC6B2E7-A33A-42FF-8330-67D378002880}" destId="{16C8C0B4-3C46-496A-B480-6555298E0CD4}" srcOrd="2" destOrd="0" presId="urn:microsoft.com/office/officeart/2005/8/layout/radial6"/>
    <dgm:cxn modelId="{2F8D5023-F0B8-4D03-8F3B-43BBD41FEB2E}" type="presParOf" srcId="{BDC6B2E7-A33A-42FF-8330-67D378002880}" destId="{FF57AF2D-1945-47B9-90CB-A8674CC0094A}" srcOrd="3" destOrd="0" presId="urn:microsoft.com/office/officeart/2005/8/layout/radial6"/>
    <dgm:cxn modelId="{E5469572-89F2-409A-906F-A38C670AC1E6}" type="presParOf" srcId="{BDC6B2E7-A33A-42FF-8330-67D378002880}" destId="{13090DF3-713C-433F-8A89-941BAB0FA36E}" srcOrd="4" destOrd="0" presId="urn:microsoft.com/office/officeart/2005/8/layout/radial6"/>
    <dgm:cxn modelId="{50ABCA6B-643E-45E5-9BD7-BF8813E03506}" type="presParOf" srcId="{BDC6B2E7-A33A-42FF-8330-67D378002880}" destId="{8AE57D9E-88FB-42C9-AAF9-333E19ABEF73}" srcOrd="5" destOrd="0" presId="urn:microsoft.com/office/officeart/2005/8/layout/radial6"/>
    <dgm:cxn modelId="{FCAFE02B-EAEA-46CA-A8C5-37F24389CE62}" type="presParOf" srcId="{BDC6B2E7-A33A-42FF-8330-67D378002880}" destId="{3F926B20-47C4-408F-8079-C74785E5E7DB}" srcOrd="6" destOrd="0" presId="urn:microsoft.com/office/officeart/2005/8/layout/radial6"/>
    <dgm:cxn modelId="{5AEDE41E-2898-4651-BE45-4C9CEE8AF766}" type="presParOf" srcId="{BDC6B2E7-A33A-42FF-8330-67D378002880}" destId="{E2B3A7E0-BAFE-4CF3-8E48-EFFCA0C4EF64}" srcOrd="7" destOrd="0" presId="urn:microsoft.com/office/officeart/2005/8/layout/radial6"/>
    <dgm:cxn modelId="{BCABBA27-2E89-4561-A18B-B37325712891}" type="presParOf" srcId="{BDC6B2E7-A33A-42FF-8330-67D378002880}" destId="{B3976E78-738C-4FD0-9C27-3F7FF46226F2}" srcOrd="8" destOrd="0" presId="urn:microsoft.com/office/officeart/2005/8/layout/radial6"/>
    <dgm:cxn modelId="{3097DC61-2DE3-4484-AEF9-488D7FB5B45A}" type="presParOf" srcId="{BDC6B2E7-A33A-42FF-8330-67D378002880}" destId="{809BE316-F527-4206-A391-89EBF66587ED}" srcOrd="9" destOrd="0" presId="urn:microsoft.com/office/officeart/2005/8/layout/radial6"/>
    <dgm:cxn modelId="{13F94889-B462-4113-A9A8-D5CB77862AFD}" type="presParOf" srcId="{BDC6B2E7-A33A-42FF-8330-67D378002880}" destId="{DABFF62C-6DF6-424B-8178-D5A1A082D082}" srcOrd="10" destOrd="0" presId="urn:microsoft.com/office/officeart/2005/8/layout/radial6"/>
    <dgm:cxn modelId="{35DAE426-3D38-430B-BCD6-86C277149F93}" type="presParOf" srcId="{BDC6B2E7-A33A-42FF-8330-67D378002880}" destId="{C7ED00CA-3A7D-4947-8B17-3E728A7A5E88}" srcOrd="11" destOrd="0" presId="urn:microsoft.com/office/officeart/2005/8/layout/radial6"/>
    <dgm:cxn modelId="{AF9DA175-31F0-4307-A8C8-8514FA6DC59F}" type="presParOf" srcId="{BDC6B2E7-A33A-42FF-8330-67D378002880}" destId="{723D6EAB-A8AF-4094-86DA-04F213D75C56}" srcOrd="12" destOrd="0" presId="urn:microsoft.com/office/officeart/2005/8/layout/radial6"/>
    <dgm:cxn modelId="{2C74A878-A29D-47CA-A896-133F29786958}" type="presParOf" srcId="{BDC6B2E7-A33A-42FF-8330-67D378002880}" destId="{015334F1-0843-4991-9E27-7696271D1670}" srcOrd="13" destOrd="0" presId="urn:microsoft.com/office/officeart/2005/8/layout/radial6"/>
    <dgm:cxn modelId="{E32A7D26-C90C-41EA-9002-FF29D0903F7E}" type="presParOf" srcId="{BDC6B2E7-A33A-42FF-8330-67D378002880}" destId="{2FF0BA0D-DE93-45AD-A0A2-5289F248D4A2}" srcOrd="14" destOrd="0" presId="urn:microsoft.com/office/officeart/2005/8/layout/radial6"/>
    <dgm:cxn modelId="{A8D059E3-BE4A-46A3-A411-3A064802F908}" type="presParOf" srcId="{BDC6B2E7-A33A-42FF-8330-67D378002880}" destId="{23166B22-7810-440E-B749-D4EEF8F6C1E3}" srcOrd="15" destOrd="0" presId="urn:microsoft.com/office/officeart/2005/8/layout/radial6"/>
    <dgm:cxn modelId="{E247F30D-E9E3-44DA-951A-B21B9D6C5378}" type="presParOf" srcId="{BDC6B2E7-A33A-42FF-8330-67D378002880}" destId="{1C1F2298-0E71-4966-A23C-F014D15A85FE}" srcOrd="16" destOrd="0" presId="urn:microsoft.com/office/officeart/2005/8/layout/radial6"/>
    <dgm:cxn modelId="{7C9A43F2-C4B2-4D07-A7AD-853B7482583E}" type="presParOf" srcId="{BDC6B2E7-A33A-42FF-8330-67D378002880}" destId="{0CA76F6E-1021-43DB-8D6A-38AEA9421873}" srcOrd="17" destOrd="0" presId="urn:microsoft.com/office/officeart/2005/8/layout/radial6"/>
    <dgm:cxn modelId="{718681C0-7D85-4A44-974E-A17B55E5493B}" type="presParOf" srcId="{BDC6B2E7-A33A-42FF-8330-67D378002880}" destId="{C68084B7-7FEF-4B28-859F-C5A75407751A}" srcOrd="18" destOrd="0" presId="urn:microsoft.com/office/officeart/2005/8/layout/radial6"/>
    <dgm:cxn modelId="{FA3923D1-ABF3-495D-AD84-5FFBF680C4B9}" type="presParOf" srcId="{BDC6B2E7-A33A-42FF-8330-67D378002880}" destId="{D26B94BD-B591-45BF-8958-E50AD57E8478}" srcOrd="19" destOrd="0" presId="urn:microsoft.com/office/officeart/2005/8/layout/radial6"/>
    <dgm:cxn modelId="{4257F6D6-C0E5-4B6F-BE8C-3DB9F26C69F5}" type="presParOf" srcId="{BDC6B2E7-A33A-42FF-8330-67D378002880}" destId="{5188DEE2-E794-40C5-A104-6C9177DA959F}" srcOrd="20" destOrd="0" presId="urn:microsoft.com/office/officeart/2005/8/layout/radial6"/>
    <dgm:cxn modelId="{A9F17C53-EE60-45EC-8BB5-ECAFD6DCD982}" type="presParOf" srcId="{BDC6B2E7-A33A-42FF-8330-67D378002880}" destId="{2012394B-F86C-4C3C-9BAE-931B07ECDDAC}"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BA6889-79E9-47AE-BCCC-FEB7DCDAE582}" type="doc">
      <dgm:prSet loTypeId="urn:microsoft.com/office/officeart/2005/8/layout/radial1" loCatId="cycle" qsTypeId="urn:microsoft.com/office/officeart/2005/8/quickstyle/3d3" qsCatId="3D" csTypeId="urn:microsoft.com/office/officeart/2005/8/colors/colorful5" csCatId="colorful" phldr="1"/>
      <dgm:spPr/>
      <dgm:t>
        <a:bodyPr/>
        <a:lstStyle/>
        <a:p>
          <a:endParaRPr lang="ru-RU"/>
        </a:p>
      </dgm:t>
    </dgm:pt>
    <dgm:pt modelId="{84C2F489-0A00-4E6E-82F1-5037A6CB4A50}">
      <dgm:prSet phldrT="[Текст]" custT="1"/>
      <dgm:spPr/>
      <dgm:t>
        <a:bodyPr/>
        <a:lstStyle/>
        <a:p>
          <a:r>
            <a:rPr lang="en-US" sz="2000" dirty="0" err="1"/>
            <a:t>Informatizasiya</a:t>
          </a:r>
          <a:endParaRPr lang="ru-RU" sz="2000" dirty="0"/>
        </a:p>
      </dgm:t>
    </dgm:pt>
    <dgm:pt modelId="{6BA9E2B3-D3E3-40F7-93B1-5F5DFA71F2AC}" type="parTrans" cxnId="{C53B547D-47C9-4419-8511-5BA81D1C3656}">
      <dgm:prSet/>
      <dgm:spPr/>
      <dgm:t>
        <a:bodyPr/>
        <a:lstStyle/>
        <a:p>
          <a:endParaRPr lang="ru-RU"/>
        </a:p>
      </dgm:t>
    </dgm:pt>
    <dgm:pt modelId="{7A7E03A1-78F8-409D-9498-0FAD5DFE51DA}" type="sibTrans" cxnId="{C53B547D-47C9-4419-8511-5BA81D1C3656}">
      <dgm:prSet/>
      <dgm:spPr/>
      <dgm:t>
        <a:bodyPr/>
        <a:lstStyle/>
        <a:p>
          <a:endParaRPr lang="ru-RU"/>
        </a:p>
      </dgm:t>
    </dgm:pt>
    <dgm:pt modelId="{3D2C23D4-5676-47AE-A3FC-17EA89117BF7}">
      <dgm:prSet phldrT="[Текст]" custT="1"/>
      <dgm:spPr/>
      <dgm:t>
        <a:bodyPr/>
        <a:lstStyle/>
        <a:p>
          <a:r>
            <a:rPr lang="en-US" sz="2000" dirty="0" err="1"/>
            <a:t>mediatizasiya</a:t>
          </a:r>
          <a:r>
            <a:rPr lang="en-US" sz="2000" dirty="0"/>
            <a:t> – </a:t>
          </a:r>
          <a:r>
            <a:rPr lang="en-US" sz="2000" dirty="0" err="1"/>
            <a:t>axborotni</a:t>
          </a:r>
          <a:r>
            <a:rPr lang="en-US" sz="2000" dirty="0"/>
            <a:t> </a:t>
          </a:r>
          <a:r>
            <a:rPr lang="en-US" sz="2000" dirty="0" err="1"/>
            <a:t>yig‘ish</a:t>
          </a:r>
          <a:r>
            <a:rPr lang="en-US" sz="2000" dirty="0"/>
            <a:t>, </a:t>
          </a:r>
          <a:r>
            <a:rPr lang="en-US" sz="2000" dirty="0" err="1"/>
            <a:t>saqlash</a:t>
          </a:r>
          <a:r>
            <a:rPr lang="en-US" sz="2000" dirty="0"/>
            <a:t> </a:t>
          </a:r>
          <a:r>
            <a:rPr lang="en-US" sz="2000" dirty="0" err="1"/>
            <a:t>va</a:t>
          </a:r>
          <a:r>
            <a:rPr lang="en-US" sz="2000" dirty="0"/>
            <a:t> </a:t>
          </a:r>
          <a:r>
            <a:rPr lang="en-US" sz="2000" dirty="0" err="1"/>
            <a:t>tarqatish</a:t>
          </a:r>
          <a:r>
            <a:rPr lang="en-US" sz="2000" dirty="0"/>
            <a:t> </a:t>
          </a:r>
          <a:r>
            <a:rPr lang="en-US" sz="2000" dirty="0" err="1"/>
            <a:t>vositalarini</a:t>
          </a:r>
          <a:r>
            <a:rPr lang="en-US" sz="2000" dirty="0"/>
            <a:t> </a:t>
          </a:r>
          <a:r>
            <a:rPr lang="en-US" sz="2000" dirty="0" err="1"/>
            <a:t>takomillashtirish</a:t>
          </a:r>
          <a:r>
            <a:rPr lang="en-US" sz="2000" dirty="0"/>
            <a:t> </a:t>
          </a:r>
          <a:r>
            <a:rPr lang="en-US" sz="2000" dirty="0" err="1"/>
            <a:t>jarayoni</a:t>
          </a:r>
          <a:endParaRPr lang="ru-RU" sz="2000" dirty="0"/>
        </a:p>
      </dgm:t>
    </dgm:pt>
    <dgm:pt modelId="{33970665-BF3C-4ECB-A7E8-9172C062B701}" type="parTrans" cxnId="{722D29F8-C5A1-4F9B-ADCC-01E15D9F397C}">
      <dgm:prSet/>
      <dgm:spPr/>
      <dgm:t>
        <a:bodyPr/>
        <a:lstStyle/>
        <a:p>
          <a:endParaRPr lang="ru-RU"/>
        </a:p>
      </dgm:t>
    </dgm:pt>
    <dgm:pt modelId="{43A9468F-8E51-4342-A98E-C17B01EA9DBB}" type="sibTrans" cxnId="{722D29F8-C5A1-4F9B-ADCC-01E15D9F397C}">
      <dgm:prSet/>
      <dgm:spPr/>
      <dgm:t>
        <a:bodyPr/>
        <a:lstStyle/>
        <a:p>
          <a:endParaRPr lang="ru-RU"/>
        </a:p>
      </dgm:t>
    </dgm:pt>
    <dgm:pt modelId="{1ED71EFF-D731-4F74-8FAC-6CE16A1A51FA}">
      <dgm:prSet phldrT="[Текст]" custT="1"/>
      <dgm:spPr/>
      <dgm:t>
        <a:bodyPr/>
        <a:lstStyle/>
        <a:p>
          <a:r>
            <a:rPr lang="en-US" sz="2000" dirty="0" err="1"/>
            <a:t>kompyuterizasiya</a:t>
          </a:r>
          <a:r>
            <a:rPr lang="en-US" sz="2000" dirty="0"/>
            <a:t> – </a:t>
          </a:r>
          <a:r>
            <a:rPr lang="en-US" sz="2000" dirty="0" err="1"/>
            <a:t>axborotni</a:t>
          </a:r>
          <a:r>
            <a:rPr lang="en-US" sz="2000" dirty="0"/>
            <a:t> </a:t>
          </a:r>
          <a:r>
            <a:rPr lang="en-US" sz="2000" dirty="0" err="1"/>
            <a:t>izlash</a:t>
          </a:r>
          <a:r>
            <a:rPr lang="en-US" sz="2000" dirty="0"/>
            <a:t>, </a:t>
          </a:r>
          <a:r>
            <a:rPr lang="en-US" sz="2000" dirty="0" err="1"/>
            <a:t>qayta</a:t>
          </a:r>
          <a:r>
            <a:rPr lang="en-US" sz="2000" dirty="0"/>
            <a:t> </a:t>
          </a:r>
          <a:r>
            <a:rPr lang="en-US" sz="2000" dirty="0" err="1"/>
            <a:t>ishlash</a:t>
          </a:r>
          <a:r>
            <a:rPr lang="en-US" sz="2000" dirty="0"/>
            <a:t> </a:t>
          </a:r>
          <a:r>
            <a:rPr lang="en-US" sz="2000" dirty="0" err="1"/>
            <a:t>vositalarini</a:t>
          </a:r>
          <a:r>
            <a:rPr lang="en-US" sz="2000" dirty="0"/>
            <a:t> </a:t>
          </a:r>
          <a:r>
            <a:rPr lang="en-US" sz="2000" dirty="0" err="1"/>
            <a:t>takomillashtirish</a:t>
          </a:r>
          <a:r>
            <a:rPr lang="en-US" sz="2000" dirty="0"/>
            <a:t> </a:t>
          </a:r>
          <a:r>
            <a:rPr lang="en-US" sz="2000" dirty="0" err="1"/>
            <a:t>jarayoni</a:t>
          </a:r>
          <a:endParaRPr lang="ru-RU" sz="2000" dirty="0"/>
        </a:p>
      </dgm:t>
    </dgm:pt>
    <dgm:pt modelId="{B9E1B3BA-6048-477E-860D-1534F9202E9A}" type="parTrans" cxnId="{043E0190-9CC1-438E-8F54-D0A167A17FE7}">
      <dgm:prSet/>
      <dgm:spPr/>
      <dgm:t>
        <a:bodyPr/>
        <a:lstStyle/>
        <a:p>
          <a:endParaRPr lang="ru-RU"/>
        </a:p>
      </dgm:t>
    </dgm:pt>
    <dgm:pt modelId="{ED35C7BF-15D1-4B82-9392-71BFA55A4D36}" type="sibTrans" cxnId="{043E0190-9CC1-438E-8F54-D0A167A17FE7}">
      <dgm:prSet/>
      <dgm:spPr/>
      <dgm:t>
        <a:bodyPr/>
        <a:lstStyle/>
        <a:p>
          <a:endParaRPr lang="ru-RU"/>
        </a:p>
      </dgm:t>
    </dgm:pt>
    <dgm:pt modelId="{E1CB433E-705E-425F-B443-E863A0319DC2}">
      <dgm:prSet phldrT="[Текст]"/>
      <dgm:spPr/>
      <dgm:t>
        <a:bodyPr/>
        <a:lstStyle/>
        <a:p>
          <a:r>
            <a:rPr lang="en-US" dirty="0" err="1"/>
            <a:t>intellektualizasiya</a:t>
          </a:r>
          <a:r>
            <a:rPr lang="en-US" dirty="0"/>
            <a:t> – </a:t>
          </a:r>
          <a:r>
            <a:rPr lang="en-US" dirty="0" err="1"/>
            <a:t>axborotni</a:t>
          </a:r>
          <a:r>
            <a:rPr lang="en-US" dirty="0"/>
            <a:t> </a:t>
          </a:r>
          <a:r>
            <a:rPr lang="en-US" dirty="0" err="1"/>
            <a:t>yaratish</a:t>
          </a:r>
          <a:r>
            <a:rPr lang="en-US" dirty="0"/>
            <a:t> </a:t>
          </a:r>
          <a:r>
            <a:rPr lang="en-US" dirty="0" err="1"/>
            <a:t>va</a:t>
          </a:r>
          <a:r>
            <a:rPr lang="en-US" dirty="0"/>
            <a:t> </a:t>
          </a:r>
          <a:r>
            <a:rPr lang="en-US" dirty="0" err="1"/>
            <a:t>idrok</a:t>
          </a:r>
          <a:r>
            <a:rPr lang="en-US" dirty="0"/>
            <a:t> </a:t>
          </a:r>
          <a:r>
            <a:rPr lang="en-US" dirty="0" err="1"/>
            <a:t>qilish</a:t>
          </a:r>
          <a:r>
            <a:rPr lang="en-US" dirty="0"/>
            <a:t> </a:t>
          </a:r>
          <a:r>
            <a:rPr lang="en-US" dirty="0" err="1"/>
            <a:t>qobiliyatini</a:t>
          </a:r>
          <a:r>
            <a:rPr lang="en-US" dirty="0"/>
            <a:t> </a:t>
          </a:r>
          <a:r>
            <a:rPr lang="en-US" dirty="0" err="1"/>
            <a:t>rivojlantirish</a:t>
          </a:r>
          <a:r>
            <a:rPr lang="en-US" dirty="0"/>
            <a:t> </a:t>
          </a:r>
          <a:r>
            <a:rPr lang="en-US" dirty="0" err="1"/>
            <a:t>jarayoni</a:t>
          </a:r>
          <a:endParaRPr lang="ru-RU" dirty="0"/>
        </a:p>
      </dgm:t>
    </dgm:pt>
    <dgm:pt modelId="{D3615449-0086-499F-B227-42D46D00A5ED}" type="sibTrans" cxnId="{BA705878-7C95-421A-9751-D1C0DD1A5172}">
      <dgm:prSet/>
      <dgm:spPr/>
      <dgm:t>
        <a:bodyPr/>
        <a:lstStyle/>
        <a:p>
          <a:endParaRPr lang="ru-RU"/>
        </a:p>
      </dgm:t>
    </dgm:pt>
    <dgm:pt modelId="{0A531727-05C3-4D4A-8C02-C373D22B597B}" type="parTrans" cxnId="{BA705878-7C95-421A-9751-D1C0DD1A5172}">
      <dgm:prSet/>
      <dgm:spPr/>
      <dgm:t>
        <a:bodyPr/>
        <a:lstStyle/>
        <a:p>
          <a:endParaRPr lang="ru-RU"/>
        </a:p>
      </dgm:t>
    </dgm:pt>
    <dgm:pt modelId="{9046C6F4-BCC8-408D-A572-3F71006D5967}">
      <dgm:prSet phldrT="[Текст]"/>
      <dgm:spPr/>
      <dgm:t>
        <a:bodyPr/>
        <a:lstStyle/>
        <a:p>
          <a:endParaRPr lang="ru-RU"/>
        </a:p>
      </dgm:t>
    </dgm:pt>
    <dgm:pt modelId="{F42AD5F0-0936-4D30-AD79-4215EDD17049}" type="sibTrans" cxnId="{55082CC7-A92D-4C7B-887E-9515DE0FCB44}">
      <dgm:prSet/>
      <dgm:spPr/>
      <dgm:t>
        <a:bodyPr/>
        <a:lstStyle/>
        <a:p>
          <a:endParaRPr lang="ru-RU"/>
        </a:p>
      </dgm:t>
    </dgm:pt>
    <dgm:pt modelId="{7032C045-AB32-4C3C-B010-9609C89C105B}" type="parTrans" cxnId="{55082CC7-A92D-4C7B-887E-9515DE0FCB44}">
      <dgm:prSet/>
      <dgm:spPr/>
      <dgm:t>
        <a:bodyPr/>
        <a:lstStyle/>
        <a:p>
          <a:endParaRPr lang="ru-RU"/>
        </a:p>
      </dgm:t>
    </dgm:pt>
    <dgm:pt modelId="{D4F095F5-2B2C-4569-842D-0D65EBCE82B8}" type="pres">
      <dgm:prSet presAssocID="{D9BA6889-79E9-47AE-BCCC-FEB7DCDAE582}" presName="cycle" presStyleCnt="0">
        <dgm:presLayoutVars>
          <dgm:chMax val="1"/>
          <dgm:dir/>
          <dgm:animLvl val="ctr"/>
          <dgm:resizeHandles val="exact"/>
        </dgm:presLayoutVars>
      </dgm:prSet>
      <dgm:spPr/>
      <dgm:t>
        <a:bodyPr/>
        <a:lstStyle/>
        <a:p>
          <a:endParaRPr lang="ru-RU"/>
        </a:p>
      </dgm:t>
    </dgm:pt>
    <dgm:pt modelId="{CC120E6C-B4C5-4806-A105-180E1D1758CE}" type="pres">
      <dgm:prSet presAssocID="{84C2F489-0A00-4E6E-82F1-5037A6CB4A50}" presName="centerShape" presStyleLbl="node0" presStyleIdx="0" presStyleCnt="1" custAng="0" custScaleX="153721" custScaleY="142286"/>
      <dgm:spPr/>
      <dgm:t>
        <a:bodyPr/>
        <a:lstStyle/>
        <a:p>
          <a:endParaRPr lang="ru-RU"/>
        </a:p>
      </dgm:t>
    </dgm:pt>
    <dgm:pt modelId="{4832A311-327C-46CC-87CB-E23D773BB8B1}" type="pres">
      <dgm:prSet presAssocID="{33970665-BF3C-4ECB-A7E8-9172C062B701}" presName="Name9" presStyleLbl="parChTrans1D2" presStyleIdx="0" presStyleCnt="3"/>
      <dgm:spPr/>
      <dgm:t>
        <a:bodyPr/>
        <a:lstStyle/>
        <a:p>
          <a:endParaRPr lang="ru-RU"/>
        </a:p>
      </dgm:t>
    </dgm:pt>
    <dgm:pt modelId="{70EBF218-5F5B-49E6-89C7-388001B021CC}" type="pres">
      <dgm:prSet presAssocID="{33970665-BF3C-4ECB-A7E8-9172C062B701}" presName="connTx" presStyleLbl="parChTrans1D2" presStyleIdx="0" presStyleCnt="3"/>
      <dgm:spPr/>
      <dgm:t>
        <a:bodyPr/>
        <a:lstStyle/>
        <a:p>
          <a:endParaRPr lang="ru-RU"/>
        </a:p>
      </dgm:t>
    </dgm:pt>
    <dgm:pt modelId="{0C10A4B5-29B4-4EBA-8DFA-81C7E172125D}" type="pres">
      <dgm:prSet presAssocID="{3D2C23D4-5676-47AE-A3FC-17EA89117BF7}" presName="node" presStyleLbl="node1" presStyleIdx="0" presStyleCnt="3" custScaleX="207796" custScaleY="196041" custRadScaleRad="101385" custRadScaleInc="1458">
        <dgm:presLayoutVars>
          <dgm:bulletEnabled val="1"/>
        </dgm:presLayoutVars>
      </dgm:prSet>
      <dgm:spPr/>
      <dgm:t>
        <a:bodyPr/>
        <a:lstStyle/>
        <a:p>
          <a:endParaRPr lang="ru-RU"/>
        </a:p>
      </dgm:t>
    </dgm:pt>
    <dgm:pt modelId="{563FA221-C8B1-4358-8165-8BAFE896A067}" type="pres">
      <dgm:prSet presAssocID="{B9E1B3BA-6048-477E-860D-1534F9202E9A}" presName="Name9" presStyleLbl="parChTrans1D2" presStyleIdx="1" presStyleCnt="3"/>
      <dgm:spPr/>
      <dgm:t>
        <a:bodyPr/>
        <a:lstStyle/>
        <a:p>
          <a:endParaRPr lang="ru-RU"/>
        </a:p>
      </dgm:t>
    </dgm:pt>
    <dgm:pt modelId="{4048444A-43CF-4829-9CF3-D3AFFEBFD986}" type="pres">
      <dgm:prSet presAssocID="{B9E1B3BA-6048-477E-860D-1534F9202E9A}" presName="connTx" presStyleLbl="parChTrans1D2" presStyleIdx="1" presStyleCnt="3"/>
      <dgm:spPr/>
      <dgm:t>
        <a:bodyPr/>
        <a:lstStyle/>
        <a:p>
          <a:endParaRPr lang="ru-RU"/>
        </a:p>
      </dgm:t>
    </dgm:pt>
    <dgm:pt modelId="{48DA130E-D6DA-4A4C-B656-FB3A07DD67E5}" type="pres">
      <dgm:prSet presAssocID="{1ED71EFF-D731-4F74-8FAC-6CE16A1A51FA}" presName="node" presStyleLbl="node1" presStyleIdx="1" presStyleCnt="3" custScaleX="191251" custScaleY="178379" custRadScaleRad="114029" custRadScaleInc="3698">
        <dgm:presLayoutVars>
          <dgm:bulletEnabled val="1"/>
        </dgm:presLayoutVars>
      </dgm:prSet>
      <dgm:spPr/>
      <dgm:t>
        <a:bodyPr/>
        <a:lstStyle/>
        <a:p>
          <a:endParaRPr lang="ru-RU"/>
        </a:p>
      </dgm:t>
    </dgm:pt>
    <dgm:pt modelId="{1AD30B00-7DEA-441E-8477-BFCE05540E4D}" type="pres">
      <dgm:prSet presAssocID="{0A531727-05C3-4D4A-8C02-C373D22B597B}" presName="Name9" presStyleLbl="parChTrans1D2" presStyleIdx="2" presStyleCnt="3"/>
      <dgm:spPr/>
      <dgm:t>
        <a:bodyPr/>
        <a:lstStyle/>
        <a:p>
          <a:endParaRPr lang="ru-RU"/>
        </a:p>
      </dgm:t>
    </dgm:pt>
    <dgm:pt modelId="{1B1769C8-EA44-4FBF-A2FC-0CC06F559051}" type="pres">
      <dgm:prSet presAssocID="{0A531727-05C3-4D4A-8C02-C373D22B597B}" presName="connTx" presStyleLbl="parChTrans1D2" presStyleIdx="2" presStyleCnt="3"/>
      <dgm:spPr/>
      <dgm:t>
        <a:bodyPr/>
        <a:lstStyle/>
        <a:p>
          <a:endParaRPr lang="ru-RU"/>
        </a:p>
      </dgm:t>
    </dgm:pt>
    <dgm:pt modelId="{D4E89B91-8564-4398-B565-608CA1B8B661}" type="pres">
      <dgm:prSet presAssocID="{E1CB433E-705E-425F-B443-E863A0319DC2}" presName="node" presStyleLbl="node1" presStyleIdx="2" presStyleCnt="3" custScaleX="183190" custScaleY="166998" custRadScaleRad="119534" custRadScaleInc="-508">
        <dgm:presLayoutVars>
          <dgm:bulletEnabled val="1"/>
        </dgm:presLayoutVars>
      </dgm:prSet>
      <dgm:spPr/>
      <dgm:t>
        <a:bodyPr/>
        <a:lstStyle/>
        <a:p>
          <a:endParaRPr lang="ru-RU"/>
        </a:p>
      </dgm:t>
    </dgm:pt>
  </dgm:ptLst>
  <dgm:cxnLst>
    <dgm:cxn modelId="{B89F9223-6762-41E0-9A21-5234C2321C00}" type="presOf" srcId="{0A531727-05C3-4D4A-8C02-C373D22B597B}" destId="{1B1769C8-EA44-4FBF-A2FC-0CC06F559051}" srcOrd="1" destOrd="0" presId="urn:microsoft.com/office/officeart/2005/8/layout/radial1"/>
    <dgm:cxn modelId="{9D9B28B8-E3F2-4834-9CD8-BF8DF4FCEAAF}" type="presOf" srcId="{0A531727-05C3-4D4A-8C02-C373D22B597B}" destId="{1AD30B00-7DEA-441E-8477-BFCE05540E4D}" srcOrd="0" destOrd="0" presId="urn:microsoft.com/office/officeart/2005/8/layout/radial1"/>
    <dgm:cxn modelId="{5C679DFD-9EB1-4306-97FF-C036B2A005B0}" type="presOf" srcId="{33970665-BF3C-4ECB-A7E8-9172C062B701}" destId="{70EBF218-5F5B-49E6-89C7-388001B021CC}" srcOrd="1" destOrd="0" presId="urn:microsoft.com/office/officeart/2005/8/layout/radial1"/>
    <dgm:cxn modelId="{BA705878-7C95-421A-9751-D1C0DD1A5172}" srcId="{84C2F489-0A00-4E6E-82F1-5037A6CB4A50}" destId="{E1CB433E-705E-425F-B443-E863A0319DC2}" srcOrd="2" destOrd="0" parTransId="{0A531727-05C3-4D4A-8C02-C373D22B597B}" sibTransId="{D3615449-0086-499F-B227-42D46D00A5ED}"/>
    <dgm:cxn modelId="{7850CF57-06BA-48A2-A8DD-7457D5839C17}" type="presOf" srcId="{D9BA6889-79E9-47AE-BCCC-FEB7DCDAE582}" destId="{D4F095F5-2B2C-4569-842D-0D65EBCE82B8}" srcOrd="0" destOrd="0" presId="urn:microsoft.com/office/officeart/2005/8/layout/radial1"/>
    <dgm:cxn modelId="{2B22B33C-F453-419E-912A-7449975F4E4D}" type="presOf" srcId="{3D2C23D4-5676-47AE-A3FC-17EA89117BF7}" destId="{0C10A4B5-29B4-4EBA-8DFA-81C7E172125D}" srcOrd="0" destOrd="0" presId="urn:microsoft.com/office/officeart/2005/8/layout/radial1"/>
    <dgm:cxn modelId="{4AF30239-F75B-4542-B2B1-1447F2F9C497}" type="presOf" srcId="{84C2F489-0A00-4E6E-82F1-5037A6CB4A50}" destId="{CC120E6C-B4C5-4806-A105-180E1D1758CE}" srcOrd="0" destOrd="0" presId="urn:microsoft.com/office/officeart/2005/8/layout/radial1"/>
    <dgm:cxn modelId="{B1819E86-F54B-45B7-87E0-841C568257B7}" type="presOf" srcId="{B9E1B3BA-6048-477E-860D-1534F9202E9A}" destId="{563FA221-C8B1-4358-8165-8BAFE896A067}" srcOrd="0" destOrd="0" presId="urn:microsoft.com/office/officeart/2005/8/layout/radial1"/>
    <dgm:cxn modelId="{043E0190-9CC1-438E-8F54-D0A167A17FE7}" srcId="{84C2F489-0A00-4E6E-82F1-5037A6CB4A50}" destId="{1ED71EFF-D731-4F74-8FAC-6CE16A1A51FA}" srcOrd="1" destOrd="0" parTransId="{B9E1B3BA-6048-477E-860D-1534F9202E9A}" sibTransId="{ED35C7BF-15D1-4B82-9392-71BFA55A4D36}"/>
    <dgm:cxn modelId="{55082CC7-A92D-4C7B-887E-9515DE0FCB44}" srcId="{D9BA6889-79E9-47AE-BCCC-FEB7DCDAE582}" destId="{9046C6F4-BCC8-408D-A572-3F71006D5967}" srcOrd="1" destOrd="0" parTransId="{7032C045-AB32-4C3C-B010-9609C89C105B}" sibTransId="{F42AD5F0-0936-4D30-AD79-4215EDD17049}"/>
    <dgm:cxn modelId="{DC185223-5ACE-445D-9C21-A861CF1DDB59}" type="presOf" srcId="{33970665-BF3C-4ECB-A7E8-9172C062B701}" destId="{4832A311-327C-46CC-87CB-E23D773BB8B1}" srcOrd="0" destOrd="0" presId="urn:microsoft.com/office/officeart/2005/8/layout/radial1"/>
    <dgm:cxn modelId="{722D29F8-C5A1-4F9B-ADCC-01E15D9F397C}" srcId="{84C2F489-0A00-4E6E-82F1-5037A6CB4A50}" destId="{3D2C23D4-5676-47AE-A3FC-17EA89117BF7}" srcOrd="0" destOrd="0" parTransId="{33970665-BF3C-4ECB-A7E8-9172C062B701}" sibTransId="{43A9468F-8E51-4342-A98E-C17B01EA9DBB}"/>
    <dgm:cxn modelId="{C53B547D-47C9-4419-8511-5BA81D1C3656}" srcId="{D9BA6889-79E9-47AE-BCCC-FEB7DCDAE582}" destId="{84C2F489-0A00-4E6E-82F1-5037A6CB4A50}" srcOrd="0" destOrd="0" parTransId="{6BA9E2B3-D3E3-40F7-93B1-5F5DFA71F2AC}" sibTransId="{7A7E03A1-78F8-409D-9498-0FAD5DFE51DA}"/>
    <dgm:cxn modelId="{DB2DBE1D-59D9-49DB-B6AE-903C26243D7C}" type="presOf" srcId="{1ED71EFF-D731-4F74-8FAC-6CE16A1A51FA}" destId="{48DA130E-D6DA-4A4C-B656-FB3A07DD67E5}" srcOrd="0" destOrd="0" presId="urn:microsoft.com/office/officeart/2005/8/layout/radial1"/>
    <dgm:cxn modelId="{F3F39783-451F-46B4-8C2E-18BD5B45A92E}" type="presOf" srcId="{E1CB433E-705E-425F-B443-E863A0319DC2}" destId="{D4E89B91-8564-4398-B565-608CA1B8B661}" srcOrd="0" destOrd="0" presId="urn:microsoft.com/office/officeart/2005/8/layout/radial1"/>
    <dgm:cxn modelId="{2CD7EBEB-3A6D-433C-A79A-C05BD0E22A28}" type="presOf" srcId="{B9E1B3BA-6048-477E-860D-1534F9202E9A}" destId="{4048444A-43CF-4829-9CF3-D3AFFEBFD986}" srcOrd="1" destOrd="0" presId="urn:microsoft.com/office/officeart/2005/8/layout/radial1"/>
    <dgm:cxn modelId="{959C1727-C829-4CEB-AD9C-3CC91D29C124}" type="presParOf" srcId="{D4F095F5-2B2C-4569-842D-0D65EBCE82B8}" destId="{CC120E6C-B4C5-4806-A105-180E1D1758CE}" srcOrd="0" destOrd="0" presId="urn:microsoft.com/office/officeart/2005/8/layout/radial1"/>
    <dgm:cxn modelId="{F0DD442E-432E-49E7-BFC8-E20DEAD04A99}" type="presParOf" srcId="{D4F095F5-2B2C-4569-842D-0D65EBCE82B8}" destId="{4832A311-327C-46CC-87CB-E23D773BB8B1}" srcOrd="1" destOrd="0" presId="urn:microsoft.com/office/officeart/2005/8/layout/radial1"/>
    <dgm:cxn modelId="{FE58FC8B-2EAB-423E-9F46-690EF732679A}" type="presParOf" srcId="{4832A311-327C-46CC-87CB-E23D773BB8B1}" destId="{70EBF218-5F5B-49E6-89C7-388001B021CC}" srcOrd="0" destOrd="0" presId="urn:microsoft.com/office/officeart/2005/8/layout/radial1"/>
    <dgm:cxn modelId="{AACE8641-FD8F-49B7-B55C-8F67BD81CA27}" type="presParOf" srcId="{D4F095F5-2B2C-4569-842D-0D65EBCE82B8}" destId="{0C10A4B5-29B4-4EBA-8DFA-81C7E172125D}" srcOrd="2" destOrd="0" presId="urn:microsoft.com/office/officeart/2005/8/layout/radial1"/>
    <dgm:cxn modelId="{3EABB137-1AD7-430E-AEF9-0DD0864B3917}" type="presParOf" srcId="{D4F095F5-2B2C-4569-842D-0D65EBCE82B8}" destId="{563FA221-C8B1-4358-8165-8BAFE896A067}" srcOrd="3" destOrd="0" presId="urn:microsoft.com/office/officeart/2005/8/layout/radial1"/>
    <dgm:cxn modelId="{70D95014-6410-4304-87A4-F9D9A437A323}" type="presParOf" srcId="{563FA221-C8B1-4358-8165-8BAFE896A067}" destId="{4048444A-43CF-4829-9CF3-D3AFFEBFD986}" srcOrd="0" destOrd="0" presId="urn:microsoft.com/office/officeart/2005/8/layout/radial1"/>
    <dgm:cxn modelId="{A78AB06F-F9BE-4DDA-8C7A-5ED0D620B087}" type="presParOf" srcId="{D4F095F5-2B2C-4569-842D-0D65EBCE82B8}" destId="{48DA130E-D6DA-4A4C-B656-FB3A07DD67E5}" srcOrd="4" destOrd="0" presId="urn:microsoft.com/office/officeart/2005/8/layout/radial1"/>
    <dgm:cxn modelId="{8704C39B-514B-43D9-93A0-8892CB08B5F8}" type="presParOf" srcId="{D4F095F5-2B2C-4569-842D-0D65EBCE82B8}" destId="{1AD30B00-7DEA-441E-8477-BFCE05540E4D}" srcOrd="5" destOrd="0" presId="urn:microsoft.com/office/officeart/2005/8/layout/radial1"/>
    <dgm:cxn modelId="{44D8BDBE-9240-45DA-A9DA-1950EC932F0E}" type="presParOf" srcId="{1AD30B00-7DEA-441E-8477-BFCE05540E4D}" destId="{1B1769C8-EA44-4FBF-A2FC-0CC06F559051}" srcOrd="0" destOrd="0" presId="urn:microsoft.com/office/officeart/2005/8/layout/radial1"/>
    <dgm:cxn modelId="{9E4E3DEB-9D37-4FD5-AEEF-0772B48C0341}" type="presParOf" srcId="{D4F095F5-2B2C-4569-842D-0D65EBCE82B8}" destId="{D4E89B91-8564-4398-B565-608CA1B8B661}"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C80BB3-9201-461A-A724-04889BC651F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ru-RU"/>
        </a:p>
      </dgm:t>
    </dgm:pt>
    <dgm:pt modelId="{8BE0598D-875B-4D7F-AF03-3D68FF1EC18C}">
      <dgm:prSet phldrT="[Текст]"/>
      <dgm:spPr/>
      <dgm:t>
        <a:bodyPr/>
        <a:lstStyle/>
        <a:p>
          <a:r>
            <a:rPr lang="en-US" dirty="0" err="1"/>
            <a:t>E.Toffler</a:t>
          </a:r>
          <a:r>
            <a:rPr lang="en-US" dirty="0"/>
            <a:t> </a:t>
          </a:r>
          <a:r>
            <a:rPr lang="en-US" dirty="0" err="1"/>
            <a:t>kelajakni</a:t>
          </a:r>
          <a:r>
            <a:rPr lang="en-US" dirty="0"/>
            <a:t> “</a:t>
          </a:r>
          <a:r>
            <a:rPr lang="en-US" dirty="0" err="1"/>
            <a:t>axborotlashgan</a:t>
          </a:r>
          <a:r>
            <a:rPr lang="en-US" dirty="0"/>
            <a:t> </a:t>
          </a:r>
          <a:r>
            <a:rPr lang="en-US" dirty="0" err="1"/>
            <a:t>reduksionizm</a:t>
          </a:r>
          <a:r>
            <a:rPr lang="en-US" dirty="0"/>
            <a:t>” </a:t>
          </a:r>
          <a:r>
            <a:rPr lang="en-US" dirty="0" err="1"/>
            <a:t>asosida</a:t>
          </a:r>
          <a:r>
            <a:rPr lang="en-US" dirty="0"/>
            <a:t> </a:t>
          </a:r>
          <a:r>
            <a:rPr lang="en-US" dirty="0" err="1"/>
            <a:t>tahlil</a:t>
          </a:r>
          <a:r>
            <a:rPr lang="en-US" dirty="0"/>
            <a:t> </a:t>
          </a:r>
          <a:r>
            <a:rPr lang="en-US" dirty="0" err="1"/>
            <a:t>qiladi</a:t>
          </a:r>
          <a:r>
            <a:rPr lang="en-US" dirty="0"/>
            <a:t>: </a:t>
          </a:r>
          <a:r>
            <a:rPr lang="en-US" dirty="0" err="1"/>
            <a:t>industrializmdan</a:t>
          </a:r>
          <a:r>
            <a:rPr lang="en-US" dirty="0"/>
            <a:t> </a:t>
          </a:r>
          <a:r>
            <a:rPr lang="en-US" dirty="0" err="1"/>
            <a:t>yangi</a:t>
          </a:r>
          <a:r>
            <a:rPr lang="en-US" dirty="0"/>
            <a:t> postindustrial </a:t>
          </a:r>
          <a:r>
            <a:rPr lang="en-US" dirty="0" err="1"/>
            <a:t>sivilizasiyaga</a:t>
          </a:r>
          <a:r>
            <a:rPr lang="en-US" dirty="0"/>
            <a:t> </a:t>
          </a:r>
          <a:r>
            <a:rPr lang="en-US" dirty="0" err="1"/>
            <a:t>o‘tish</a:t>
          </a:r>
          <a:r>
            <a:rPr lang="en-US" dirty="0"/>
            <a:t> </a:t>
          </a:r>
          <a:r>
            <a:rPr lang="en-US" dirty="0" err="1"/>
            <a:t>kompyuter</a:t>
          </a:r>
          <a:r>
            <a:rPr lang="en-US" dirty="0"/>
            <a:t> </a:t>
          </a:r>
          <a:r>
            <a:rPr lang="en-US" dirty="0" err="1"/>
            <a:t>inqilobi</a:t>
          </a:r>
          <a:r>
            <a:rPr lang="en-US" dirty="0"/>
            <a:t> </a:t>
          </a:r>
          <a:r>
            <a:rPr lang="en-US" dirty="0" err="1"/>
            <a:t>asosida</a:t>
          </a:r>
          <a:r>
            <a:rPr lang="en-US" dirty="0"/>
            <a:t> </a:t>
          </a:r>
          <a:r>
            <a:rPr lang="en-US" dirty="0" err="1"/>
            <a:t>axborot</a:t>
          </a:r>
          <a:r>
            <a:rPr lang="en-US" dirty="0"/>
            <a:t> </a:t>
          </a:r>
          <a:r>
            <a:rPr lang="en-US" dirty="0" err="1"/>
            <a:t>texnologiyalarining</a:t>
          </a:r>
          <a:r>
            <a:rPr lang="en-US" dirty="0"/>
            <a:t> </a:t>
          </a:r>
          <a:r>
            <a:rPr lang="en-US" dirty="0" err="1"/>
            <a:t>hukmronligi</a:t>
          </a:r>
          <a:r>
            <a:rPr lang="en-US" dirty="0"/>
            <a:t> </a:t>
          </a:r>
          <a:r>
            <a:rPr lang="en-US" dirty="0" err="1"/>
            <a:t>bilan</a:t>
          </a:r>
          <a:r>
            <a:rPr lang="en-US" dirty="0"/>
            <a:t> </a:t>
          </a:r>
          <a:r>
            <a:rPr lang="en-US" dirty="0" err="1"/>
            <a:t>amalga</a:t>
          </a:r>
          <a:r>
            <a:rPr lang="en-US" dirty="0"/>
            <a:t> </a:t>
          </a:r>
          <a:r>
            <a:rPr lang="en-US" dirty="0" err="1"/>
            <a:t>oshiriladi</a:t>
          </a:r>
          <a:r>
            <a:rPr lang="en-US" dirty="0"/>
            <a:t>. Bu </a:t>
          </a:r>
          <a:r>
            <a:rPr lang="en-US" dirty="0" err="1"/>
            <a:t>ishlab</a:t>
          </a:r>
          <a:r>
            <a:rPr lang="en-US" dirty="0"/>
            <a:t> </a:t>
          </a:r>
          <a:r>
            <a:rPr lang="en-US" dirty="0" err="1"/>
            <a:t>chiqarish</a:t>
          </a:r>
          <a:r>
            <a:rPr lang="en-US" dirty="0"/>
            <a:t> </a:t>
          </a:r>
          <a:r>
            <a:rPr lang="en-US" dirty="0" err="1"/>
            <a:t>uslubi</a:t>
          </a:r>
          <a:r>
            <a:rPr lang="en-US" dirty="0"/>
            <a:t> </a:t>
          </a:r>
          <a:r>
            <a:rPr lang="en-US" dirty="0" err="1"/>
            <a:t>innovasiyalari</a:t>
          </a:r>
          <a:r>
            <a:rPr lang="en-US" dirty="0"/>
            <a:t> </a:t>
          </a:r>
          <a:r>
            <a:rPr lang="en-US" dirty="0" err="1"/>
            <a:t>turmush</a:t>
          </a:r>
          <a:r>
            <a:rPr lang="en-US" dirty="0"/>
            <a:t> </a:t>
          </a:r>
          <a:r>
            <a:rPr lang="en-US" dirty="0" err="1"/>
            <a:t>tarzi</a:t>
          </a:r>
          <a:r>
            <a:rPr lang="en-US" dirty="0"/>
            <a:t> </a:t>
          </a:r>
          <a:r>
            <a:rPr lang="en-US" dirty="0" err="1"/>
            <a:t>va</a:t>
          </a:r>
          <a:r>
            <a:rPr lang="en-US" dirty="0"/>
            <a:t> </a:t>
          </a:r>
          <a:r>
            <a:rPr lang="en-US" dirty="0" err="1"/>
            <a:t>madaniyat</a:t>
          </a:r>
          <a:r>
            <a:rPr lang="en-US" dirty="0"/>
            <a:t> </a:t>
          </a:r>
          <a:r>
            <a:rPr lang="en-US" dirty="0" err="1"/>
            <a:t>bilan</a:t>
          </a:r>
          <a:r>
            <a:rPr lang="en-US" dirty="0"/>
            <a:t> </a:t>
          </a:r>
          <a:r>
            <a:rPr lang="en-US" dirty="0" err="1"/>
            <a:t>boshqariladi</a:t>
          </a:r>
          <a:r>
            <a:rPr lang="en-US" dirty="0"/>
            <a:t> </a:t>
          </a:r>
          <a:r>
            <a:rPr lang="en-US" dirty="0" err="1"/>
            <a:t>va</a:t>
          </a:r>
          <a:r>
            <a:rPr lang="en-US" dirty="0"/>
            <a:t> </a:t>
          </a:r>
          <a:r>
            <a:rPr lang="en-US" dirty="0" err="1"/>
            <a:t>hozirgi</a:t>
          </a:r>
          <a:r>
            <a:rPr lang="en-US" dirty="0"/>
            <a:t> </a:t>
          </a:r>
          <a:r>
            <a:rPr lang="en-US" dirty="0" err="1"/>
            <a:t>zamon</a:t>
          </a:r>
          <a:r>
            <a:rPr lang="en-US" dirty="0"/>
            <a:t> global </a:t>
          </a:r>
          <a:r>
            <a:rPr lang="en-US" dirty="0" err="1"/>
            <a:t>muammolarini</a:t>
          </a:r>
          <a:r>
            <a:rPr lang="en-US" dirty="0"/>
            <a:t> </a:t>
          </a:r>
          <a:r>
            <a:rPr lang="en-US" dirty="0" err="1"/>
            <a:t>hal</a:t>
          </a:r>
          <a:r>
            <a:rPr lang="en-US" dirty="0"/>
            <a:t> </a:t>
          </a:r>
          <a:r>
            <a:rPr lang="en-US" dirty="0" err="1"/>
            <a:t>qilishga</a:t>
          </a:r>
          <a:r>
            <a:rPr lang="en-US" dirty="0"/>
            <a:t> harakat </a:t>
          </a:r>
          <a:r>
            <a:rPr lang="en-US" dirty="0" err="1"/>
            <a:t>qiladi</a:t>
          </a:r>
          <a:r>
            <a:rPr lang="en-US" dirty="0"/>
            <a:t>.</a:t>
          </a:r>
          <a:endParaRPr lang="ru-RU" dirty="0"/>
        </a:p>
      </dgm:t>
    </dgm:pt>
    <dgm:pt modelId="{A9BEB84D-B4CD-4A9E-B301-B537A77A46D5}" type="parTrans" cxnId="{5AC6E918-CB7A-4B79-9DD4-1D2FE2E6D25D}">
      <dgm:prSet/>
      <dgm:spPr/>
      <dgm:t>
        <a:bodyPr/>
        <a:lstStyle/>
        <a:p>
          <a:endParaRPr lang="ru-RU"/>
        </a:p>
      </dgm:t>
    </dgm:pt>
    <dgm:pt modelId="{388A497A-971A-4490-9108-470EBF6C9EC5}" type="sibTrans" cxnId="{5AC6E918-CB7A-4B79-9DD4-1D2FE2E6D25D}">
      <dgm:prSet/>
      <dgm:spPr/>
      <dgm:t>
        <a:bodyPr/>
        <a:lstStyle/>
        <a:p>
          <a:endParaRPr lang="ru-RU"/>
        </a:p>
      </dgm:t>
    </dgm:pt>
    <dgm:pt modelId="{8DCD1DDB-1156-435F-AEA6-B37DAB04FA6B}">
      <dgm:prSet phldrT="[Текст]"/>
      <dgm:spPr/>
      <dgm:t>
        <a:bodyPr/>
        <a:lstStyle/>
        <a:p>
          <a:r>
            <a:rPr lang="en-US" dirty="0" err="1"/>
            <a:t>G.Makluen</a:t>
          </a:r>
          <a:r>
            <a:rPr lang="en-US" dirty="0"/>
            <a:t> “</a:t>
          </a:r>
          <a:r>
            <a:rPr lang="en-US" dirty="0" err="1"/>
            <a:t>Axborotlashgan</a:t>
          </a:r>
          <a:r>
            <a:rPr lang="en-US" dirty="0"/>
            <a:t> </a:t>
          </a:r>
          <a:r>
            <a:rPr lang="en-US" dirty="0" err="1"/>
            <a:t>jamiyatni</a:t>
          </a:r>
          <a:r>
            <a:rPr lang="en-US" dirty="0"/>
            <a:t> </a:t>
          </a:r>
          <a:r>
            <a:rPr lang="en-US" dirty="0" err="1"/>
            <a:t>elektron</a:t>
          </a:r>
          <a:r>
            <a:rPr lang="en-US" dirty="0"/>
            <a:t> (</a:t>
          </a:r>
          <a:r>
            <a:rPr lang="en-US" dirty="0" err="1"/>
            <a:t>audiovizual</a:t>
          </a:r>
          <a:r>
            <a:rPr lang="en-US" dirty="0"/>
            <a:t>) </a:t>
          </a:r>
          <a:r>
            <a:rPr lang="en-US" dirty="0" err="1"/>
            <a:t>kommunikasiya</a:t>
          </a:r>
          <a:r>
            <a:rPr lang="en-US" dirty="0"/>
            <a:t> </a:t>
          </a:r>
          <a:r>
            <a:rPr lang="en-US" dirty="0" err="1"/>
            <a:t>g‘alabasi</a:t>
          </a:r>
          <a:r>
            <a:rPr lang="en-US" dirty="0"/>
            <a:t> </a:t>
          </a:r>
          <a:r>
            <a:rPr lang="en-US" dirty="0" err="1"/>
            <a:t>sharoitida</a:t>
          </a:r>
          <a:r>
            <a:rPr lang="en-US" dirty="0"/>
            <a:t> </a:t>
          </a:r>
          <a:r>
            <a:rPr lang="en-US" dirty="0" err="1"/>
            <a:t>shaxsning</a:t>
          </a:r>
          <a:r>
            <a:rPr lang="en-US" dirty="0"/>
            <a:t> </a:t>
          </a:r>
          <a:r>
            <a:rPr lang="en-US" dirty="0" err="1"/>
            <a:t>intellektual</a:t>
          </a:r>
          <a:r>
            <a:rPr lang="en-US" dirty="0"/>
            <a:t> </a:t>
          </a:r>
          <a:r>
            <a:rPr lang="en-US" dirty="0" err="1"/>
            <a:t>qobiliyati</a:t>
          </a:r>
          <a:r>
            <a:rPr lang="en-US" dirty="0"/>
            <a:t> </a:t>
          </a:r>
          <a:r>
            <a:rPr lang="en-US" dirty="0" err="1"/>
            <a:t>va</a:t>
          </a:r>
          <a:r>
            <a:rPr lang="en-US" dirty="0"/>
            <a:t> </a:t>
          </a:r>
          <a:r>
            <a:rPr lang="en-US" dirty="0" err="1"/>
            <a:t>ijodiy</a:t>
          </a:r>
          <a:r>
            <a:rPr lang="en-US" dirty="0"/>
            <a:t> </a:t>
          </a:r>
          <a:r>
            <a:rPr lang="en-US" dirty="0" err="1"/>
            <a:t>xarakterini</a:t>
          </a:r>
          <a:r>
            <a:rPr lang="en-US" dirty="0"/>
            <a:t> </a:t>
          </a:r>
          <a:r>
            <a:rPr lang="en-US" dirty="0" err="1"/>
            <a:t>oshiruvchi</a:t>
          </a:r>
          <a:r>
            <a:rPr lang="en-US" dirty="0"/>
            <a:t> </a:t>
          </a:r>
          <a:r>
            <a:rPr lang="en-US" dirty="0" err="1"/>
            <a:t>individ</a:t>
          </a:r>
          <a:r>
            <a:rPr lang="en-US" dirty="0"/>
            <a:t> </a:t>
          </a:r>
          <a:r>
            <a:rPr lang="en-US" dirty="0" err="1"/>
            <a:t>davri</a:t>
          </a:r>
          <a:r>
            <a:rPr lang="en-US" dirty="0"/>
            <a:t>”  deb </a:t>
          </a:r>
          <a:r>
            <a:rPr lang="en-US" dirty="0" err="1"/>
            <a:t>ta’rif</a:t>
          </a:r>
          <a:r>
            <a:rPr lang="en-US" dirty="0"/>
            <a:t> </a:t>
          </a:r>
          <a:r>
            <a:rPr lang="en-US" dirty="0" err="1"/>
            <a:t>beradi</a:t>
          </a:r>
          <a:r>
            <a:rPr lang="en-US" dirty="0"/>
            <a:t>. U </a:t>
          </a:r>
          <a:r>
            <a:rPr lang="en-US" dirty="0" err="1"/>
            <a:t>elektron</a:t>
          </a:r>
          <a:r>
            <a:rPr lang="en-US" dirty="0"/>
            <a:t> </a:t>
          </a:r>
          <a:r>
            <a:rPr lang="en-US" dirty="0" err="1"/>
            <a:t>inqilob</a:t>
          </a:r>
          <a:r>
            <a:rPr lang="en-US" dirty="0"/>
            <a:t> </a:t>
          </a:r>
          <a:r>
            <a:rPr lang="en-US" dirty="0" err="1"/>
            <a:t>hayotni</a:t>
          </a:r>
          <a:r>
            <a:rPr lang="en-US" dirty="0"/>
            <a:t> </a:t>
          </a:r>
          <a:r>
            <a:rPr lang="en-US" dirty="0" err="1"/>
            <a:t>o‘zgartiradi</a:t>
          </a:r>
          <a:r>
            <a:rPr lang="en-US" dirty="0"/>
            <a:t> deb </a:t>
          </a:r>
          <a:r>
            <a:rPr lang="en-US" dirty="0" err="1"/>
            <a:t>hisoblaydi</a:t>
          </a:r>
          <a:endParaRPr lang="ru-RU" dirty="0"/>
        </a:p>
      </dgm:t>
    </dgm:pt>
    <dgm:pt modelId="{024D26B2-43D7-453D-8EF0-CAC3A3D038C1}" type="parTrans" cxnId="{53B2F90C-4103-4A88-8BE4-C9095EE1FCD7}">
      <dgm:prSet/>
      <dgm:spPr/>
      <dgm:t>
        <a:bodyPr/>
        <a:lstStyle/>
        <a:p>
          <a:endParaRPr lang="ru-RU"/>
        </a:p>
      </dgm:t>
    </dgm:pt>
    <dgm:pt modelId="{5EF1FBE5-41D8-469A-8782-1DF2525163C0}" type="sibTrans" cxnId="{53B2F90C-4103-4A88-8BE4-C9095EE1FCD7}">
      <dgm:prSet/>
      <dgm:spPr/>
      <dgm:t>
        <a:bodyPr/>
        <a:lstStyle/>
        <a:p>
          <a:endParaRPr lang="ru-RU"/>
        </a:p>
      </dgm:t>
    </dgm:pt>
    <dgm:pt modelId="{6422A1CA-52E0-47D0-B42A-3F50664B9869}">
      <dgm:prSet phldrT="[Текст]"/>
      <dgm:spPr/>
      <dgm:t>
        <a:bodyPr/>
        <a:lstStyle/>
        <a:p>
          <a:r>
            <a:rPr lang="en-US" dirty="0" err="1"/>
            <a:t>A.Turen</a:t>
          </a:r>
          <a:r>
            <a:rPr lang="en-US" dirty="0"/>
            <a:t> </a:t>
          </a:r>
          <a:r>
            <a:rPr lang="en-US" dirty="0" err="1"/>
            <a:t>fikricha</a:t>
          </a:r>
          <a:r>
            <a:rPr lang="en-US" dirty="0"/>
            <a:t>, </a:t>
          </a:r>
          <a:r>
            <a:rPr lang="en-US" dirty="0" err="1"/>
            <a:t>axborotlashgan</a:t>
          </a:r>
          <a:r>
            <a:rPr lang="en-US" dirty="0"/>
            <a:t> </a:t>
          </a:r>
          <a:r>
            <a:rPr lang="en-US" dirty="0" err="1"/>
            <a:t>jamiyat</a:t>
          </a:r>
          <a:r>
            <a:rPr lang="en-US" dirty="0"/>
            <a:t> </a:t>
          </a:r>
          <a:r>
            <a:rPr lang="en-US" dirty="0" err="1"/>
            <a:t>tushunchasi</a:t>
          </a:r>
          <a:r>
            <a:rPr lang="en-US" dirty="0"/>
            <a:t> </a:t>
          </a:r>
          <a:r>
            <a:rPr lang="en-US" dirty="0" err="1"/>
            <a:t>haqida</a:t>
          </a:r>
          <a:r>
            <a:rPr lang="en-US" dirty="0"/>
            <a:t> </a:t>
          </a:r>
          <a:r>
            <a:rPr lang="en-US" dirty="0" err="1"/>
            <a:t>so‘z</a:t>
          </a:r>
          <a:r>
            <a:rPr lang="en-US" dirty="0"/>
            <a:t> </a:t>
          </a:r>
          <a:r>
            <a:rPr lang="en-US" dirty="0" err="1"/>
            <a:t>borganida</a:t>
          </a:r>
          <a:r>
            <a:rPr lang="en-US" dirty="0"/>
            <a:t> </a:t>
          </a:r>
          <a:r>
            <a:rPr lang="en-US" dirty="0" err="1"/>
            <a:t>asosiy</a:t>
          </a:r>
          <a:r>
            <a:rPr lang="en-US" dirty="0"/>
            <a:t> </a:t>
          </a:r>
          <a:r>
            <a:rPr lang="en-US" dirty="0" err="1"/>
            <a:t>e’tiborni</a:t>
          </a:r>
          <a:r>
            <a:rPr lang="en-US" dirty="0"/>
            <a:t> </a:t>
          </a:r>
          <a:r>
            <a:rPr lang="en-US" dirty="0" err="1"/>
            <a:t>iqtisodiy</a:t>
          </a:r>
          <a:r>
            <a:rPr lang="en-US" dirty="0"/>
            <a:t> </a:t>
          </a:r>
          <a:r>
            <a:rPr lang="en-US" dirty="0" err="1"/>
            <a:t>munosabatlarga</a:t>
          </a:r>
          <a:r>
            <a:rPr lang="en-US" dirty="0"/>
            <a:t> </a:t>
          </a:r>
          <a:r>
            <a:rPr lang="en-US" dirty="0" err="1"/>
            <a:t>qaratish</a:t>
          </a:r>
          <a:r>
            <a:rPr lang="en-US" dirty="0"/>
            <a:t> </a:t>
          </a:r>
          <a:r>
            <a:rPr lang="en-US" dirty="0" err="1"/>
            <a:t>zarur</a:t>
          </a:r>
          <a:r>
            <a:rPr lang="en-US" dirty="0"/>
            <a:t>. U </a:t>
          </a:r>
          <a:r>
            <a:rPr lang="en-US" dirty="0" err="1"/>
            <a:t>telekommunikativ</a:t>
          </a:r>
          <a:r>
            <a:rPr lang="en-US" dirty="0"/>
            <a:t> – </a:t>
          </a:r>
          <a:r>
            <a:rPr lang="en-US" dirty="0" err="1"/>
            <a:t>axborot</a:t>
          </a:r>
          <a:r>
            <a:rPr lang="en-US" dirty="0"/>
            <a:t> </a:t>
          </a:r>
          <a:r>
            <a:rPr lang="en-US" dirty="0" err="1"/>
            <a:t>inqilobi</a:t>
          </a:r>
          <a:r>
            <a:rPr lang="en-US" dirty="0"/>
            <a:t> </a:t>
          </a:r>
          <a:r>
            <a:rPr lang="en-US" dirty="0" err="1"/>
            <a:t>jarayonida</a:t>
          </a:r>
          <a:r>
            <a:rPr lang="en-US" dirty="0"/>
            <a:t> </a:t>
          </a:r>
          <a:r>
            <a:rPr lang="en-US" dirty="0" err="1"/>
            <a:t>investitsiyaning</a:t>
          </a:r>
          <a:r>
            <a:rPr lang="en-US" dirty="0"/>
            <a:t> </a:t>
          </a:r>
          <a:r>
            <a:rPr lang="en-US" dirty="0" err="1"/>
            <a:t>boshqarish</a:t>
          </a:r>
          <a:r>
            <a:rPr lang="en-US" dirty="0"/>
            <a:t> </a:t>
          </a:r>
          <a:r>
            <a:rPr lang="en-US" dirty="0" err="1"/>
            <a:t>siyosatidagi</a:t>
          </a:r>
          <a:r>
            <a:rPr lang="en-US" dirty="0"/>
            <a:t> </a:t>
          </a:r>
          <a:r>
            <a:rPr lang="en-US" dirty="0" err="1"/>
            <a:t>o‘zgarishlarga</a:t>
          </a:r>
          <a:r>
            <a:rPr lang="en-US" dirty="0"/>
            <a:t> </a:t>
          </a:r>
          <a:r>
            <a:rPr lang="en-US" dirty="0" err="1"/>
            <a:t>alohida</a:t>
          </a:r>
          <a:r>
            <a:rPr lang="en-US" dirty="0"/>
            <a:t> </a:t>
          </a:r>
          <a:r>
            <a:rPr lang="en-US" dirty="0" err="1"/>
            <a:t>ta’sirini</a:t>
          </a:r>
          <a:r>
            <a:rPr lang="en-US" dirty="0"/>
            <a:t> </a:t>
          </a:r>
          <a:r>
            <a:rPr lang="en-US" dirty="0" err="1"/>
            <a:t>ta’kidlaydi</a:t>
          </a:r>
          <a:r>
            <a:rPr lang="en-US" dirty="0"/>
            <a:t>. U </a:t>
          </a:r>
          <a:r>
            <a:rPr lang="en-US" dirty="0" err="1"/>
            <a:t>axborotlashgan</a:t>
          </a:r>
          <a:r>
            <a:rPr lang="en-US" dirty="0"/>
            <a:t> </a:t>
          </a:r>
          <a:r>
            <a:rPr lang="en-US" dirty="0" err="1"/>
            <a:t>jamiyatda</a:t>
          </a:r>
          <a:r>
            <a:rPr lang="en-US" dirty="0"/>
            <a:t> </a:t>
          </a:r>
          <a:r>
            <a:rPr lang="en-US" dirty="0" err="1"/>
            <a:t>boshqaruvni</a:t>
          </a:r>
          <a:r>
            <a:rPr lang="en-US" dirty="0"/>
            <a:t> </a:t>
          </a:r>
          <a:r>
            <a:rPr lang="en-US" dirty="0" err="1"/>
            <a:t>axborot</a:t>
          </a:r>
          <a:r>
            <a:rPr lang="en-US" dirty="0"/>
            <a:t> </a:t>
          </a:r>
          <a:r>
            <a:rPr lang="en-US" dirty="0" err="1"/>
            <a:t>va</a:t>
          </a:r>
          <a:r>
            <a:rPr lang="en-US" dirty="0"/>
            <a:t> </a:t>
          </a:r>
          <a:r>
            <a:rPr lang="en-US" dirty="0" err="1"/>
            <a:t>kommunikasiyalarning</a:t>
          </a:r>
          <a:r>
            <a:rPr lang="en-US" dirty="0"/>
            <a:t> </a:t>
          </a:r>
          <a:r>
            <a:rPr lang="en-US" dirty="0" err="1"/>
            <a:t>murakkab</a:t>
          </a:r>
          <a:r>
            <a:rPr lang="en-US" dirty="0"/>
            <a:t> </a:t>
          </a:r>
          <a:r>
            <a:rPr lang="en-US" dirty="0" err="1"/>
            <a:t>tizimini</a:t>
          </a:r>
          <a:r>
            <a:rPr lang="en-US" dirty="0"/>
            <a:t> </a:t>
          </a:r>
          <a:r>
            <a:rPr lang="en-US" dirty="0" err="1"/>
            <a:t>qo‘llash</a:t>
          </a:r>
          <a:r>
            <a:rPr lang="en-US" dirty="0"/>
            <a:t> </a:t>
          </a:r>
          <a:r>
            <a:rPr lang="en-US" dirty="0" err="1"/>
            <a:t>qobiliyatini</a:t>
          </a:r>
          <a:r>
            <a:rPr lang="en-US" dirty="0"/>
            <a:t> </a:t>
          </a:r>
          <a:r>
            <a:rPr lang="en-US" dirty="0" err="1"/>
            <a:t>ko‘radi</a:t>
          </a:r>
          <a:r>
            <a:rPr lang="en-US" dirty="0"/>
            <a:t>, postindustrial </a:t>
          </a:r>
          <a:r>
            <a:rPr lang="en-US" dirty="0" err="1"/>
            <a:t>jamiyat</a:t>
          </a:r>
          <a:r>
            <a:rPr lang="en-US" dirty="0"/>
            <a:t> </a:t>
          </a:r>
          <a:r>
            <a:rPr lang="en-US" dirty="0" err="1"/>
            <a:t>iqtisodiy</a:t>
          </a:r>
          <a:r>
            <a:rPr lang="en-US" dirty="0"/>
            <a:t> </a:t>
          </a:r>
          <a:r>
            <a:rPr lang="en-US" dirty="0" err="1"/>
            <a:t>tizim</a:t>
          </a:r>
          <a:r>
            <a:rPr lang="en-US" dirty="0"/>
            <a:t> </a:t>
          </a:r>
          <a:r>
            <a:rPr lang="en-US" dirty="0" err="1"/>
            <a:t>elementlarining</a:t>
          </a:r>
          <a:r>
            <a:rPr lang="en-US" dirty="0"/>
            <a:t> </a:t>
          </a:r>
          <a:r>
            <a:rPr lang="en-US" dirty="0" err="1"/>
            <a:t>jamiyatning</a:t>
          </a:r>
          <a:r>
            <a:rPr lang="en-US" dirty="0"/>
            <a:t> </a:t>
          </a:r>
          <a:r>
            <a:rPr lang="en-US" dirty="0" err="1"/>
            <a:t>o‘zidagi</a:t>
          </a:r>
          <a:r>
            <a:rPr lang="en-US" dirty="0"/>
            <a:t> </a:t>
          </a:r>
          <a:r>
            <a:rPr lang="en-US" dirty="0" err="1"/>
            <a:t>harakatlarga</a:t>
          </a:r>
          <a:r>
            <a:rPr lang="en-US" dirty="0"/>
            <a:t> </a:t>
          </a:r>
          <a:r>
            <a:rPr lang="en-US" dirty="0" err="1"/>
            <a:t>tegishli</a:t>
          </a:r>
          <a:r>
            <a:rPr lang="en-US" dirty="0"/>
            <a:t> </a:t>
          </a:r>
          <a:r>
            <a:rPr lang="en-US" dirty="0" err="1"/>
            <a:t>ekanligini</a:t>
          </a:r>
          <a:r>
            <a:rPr lang="en-US" dirty="0"/>
            <a:t> tan </a:t>
          </a:r>
          <a:r>
            <a:rPr lang="en-US" dirty="0" err="1"/>
            <a:t>oladi</a:t>
          </a:r>
          <a:r>
            <a:rPr lang="en-US" dirty="0"/>
            <a:t>. Bu </a:t>
          </a:r>
          <a:r>
            <a:rPr lang="en-US" dirty="0" err="1"/>
            <a:t>harakatlar</a:t>
          </a:r>
          <a:r>
            <a:rPr lang="en-US" dirty="0"/>
            <a:t> </a:t>
          </a:r>
          <a:r>
            <a:rPr lang="en-US" dirty="0" err="1"/>
            <a:t>doim</a:t>
          </a:r>
          <a:r>
            <a:rPr lang="en-US" dirty="0"/>
            <a:t> ham </a:t>
          </a:r>
          <a:r>
            <a:rPr lang="en-US" dirty="0" err="1"/>
            <a:t>ongli</a:t>
          </a:r>
          <a:r>
            <a:rPr lang="en-US" dirty="0"/>
            <a:t> </a:t>
          </a:r>
          <a:r>
            <a:rPr lang="en-US" dirty="0" err="1"/>
            <a:t>iroda</a:t>
          </a:r>
          <a:r>
            <a:rPr lang="en-US" dirty="0"/>
            <a:t> </a:t>
          </a:r>
          <a:r>
            <a:rPr lang="en-US" dirty="0" err="1"/>
            <a:t>shaklida</a:t>
          </a:r>
          <a:r>
            <a:rPr lang="en-US" dirty="0"/>
            <a:t> </a:t>
          </a:r>
          <a:r>
            <a:rPr lang="en-US" dirty="0" err="1"/>
            <a:t>amalga</a:t>
          </a:r>
          <a:r>
            <a:rPr lang="en-US" dirty="0"/>
            <a:t> </a:t>
          </a:r>
          <a:r>
            <a:rPr lang="en-US" dirty="0" err="1"/>
            <a:t>oshmaydi</a:t>
          </a:r>
          <a:r>
            <a:rPr lang="en-US" dirty="0"/>
            <a:t>, </a:t>
          </a:r>
          <a:r>
            <a:rPr lang="en-US" dirty="0" err="1"/>
            <a:t>shuning</a:t>
          </a:r>
          <a:r>
            <a:rPr lang="en-US" dirty="0"/>
            <a:t> </a:t>
          </a:r>
          <a:r>
            <a:rPr lang="en-US" dirty="0" err="1"/>
            <a:t>uchun</a:t>
          </a:r>
          <a:r>
            <a:rPr lang="en-US" dirty="0"/>
            <a:t> </a:t>
          </a:r>
          <a:r>
            <a:rPr lang="en-US" dirty="0" err="1"/>
            <a:t>bu</a:t>
          </a:r>
          <a:r>
            <a:rPr lang="en-US" dirty="0"/>
            <a:t> </a:t>
          </a:r>
          <a:r>
            <a:rPr lang="en-US" dirty="0" err="1"/>
            <a:t>jamiyatni</a:t>
          </a:r>
          <a:r>
            <a:rPr lang="en-US" dirty="0"/>
            <a:t> u </a:t>
          </a:r>
          <a:r>
            <a:rPr lang="en-US" dirty="0" err="1"/>
            <a:t>dasturlashgan</a:t>
          </a:r>
          <a:r>
            <a:rPr lang="en-US" dirty="0"/>
            <a:t> </a:t>
          </a:r>
          <a:r>
            <a:rPr lang="en-US" dirty="0" err="1"/>
            <a:t>jamiyat</a:t>
          </a:r>
          <a:r>
            <a:rPr lang="en-US" dirty="0"/>
            <a:t> deb </a:t>
          </a:r>
          <a:r>
            <a:rPr lang="en-US" dirty="0" err="1"/>
            <a:t>ataydi</a:t>
          </a:r>
          <a:r>
            <a:rPr lang="en-US" dirty="0"/>
            <a:t>.</a:t>
          </a:r>
          <a:endParaRPr lang="ru-RU" dirty="0"/>
        </a:p>
      </dgm:t>
    </dgm:pt>
    <dgm:pt modelId="{FBD6DCB0-21BE-4A5D-A5A7-54133AAC3011}" type="parTrans" cxnId="{58CC1700-8337-49FD-93F3-4B8D6F3391CE}">
      <dgm:prSet/>
      <dgm:spPr/>
      <dgm:t>
        <a:bodyPr/>
        <a:lstStyle/>
        <a:p>
          <a:endParaRPr lang="ru-RU"/>
        </a:p>
      </dgm:t>
    </dgm:pt>
    <dgm:pt modelId="{524B1C76-CFDA-4AEF-8F31-6551966D2997}" type="sibTrans" cxnId="{58CC1700-8337-49FD-93F3-4B8D6F3391CE}">
      <dgm:prSet/>
      <dgm:spPr/>
      <dgm:t>
        <a:bodyPr/>
        <a:lstStyle/>
        <a:p>
          <a:endParaRPr lang="ru-RU"/>
        </a:p>
      </dgm:t>
    </dgm:pt>
    <dgm:pt modelId="{FC114A18-F8BF-44EF-BFDF-169B7B455414}">
      <dgm:prSet phldrT="[Текст]"/>
      <dgm:spPr/>
      <dgm:t>
        <a:bodyPr/>
        <a:lstStyle/>
        <a:p>
          <a:r>
            <a:rPr lang="en-US" dirty="0" err="1"/>
            <a:t>A.I.Rakitov</a:t>
          </a:r>
          <a:r>
            <a:rPr lang="en-US" dirty="0"/>
            <a:t> «</a:t>
          </a:r>
          <a:r>
            <a:rPr lang="en-US" dirty="0" err="1"/>
            <a:t>Axborotlashgan</a:t>
          </a:r>
          <a:r>
            <a:rPr lang="en-US" dirty="0"/>
            <a:t> </a:t>
          </a:r>
          <a:r>
            <a:rPr lang="en-US" dirty="0" err="1"/>
            <a:t>jamiyat</a:t>
          </a:r>
          <a:r>
            <a:rPr lang="en-US" dirty="0"/>
            <a:t> </a:t>
          </a:r>
          <a:r>
            <a:rPr lang="en-US" dirty="0" err="1"/>
            <a:t>ijtimoiy</a:t>
          </a:r>
          <a:r>
            <a:rPr lang="en-US" dirty="0"/>
            <a:t> </a:t>
          </a:r>
          <a:r>
            <a:rPr lang="en-US" dirty="0" err="1"/>
            <a:t>tuzilmalaridagi</a:t>
          </a:r>
          <a:r>
            <a:rPr lang="en-US" dirty="0"/>
            <a:t> </a:t>
          </a:r>
          <a:r>
            <a:rPr lang="en-US" dirty="0" err="1"/>
            <a:t>keskin</a:t>
          </a:r>
          <a:r>
            <a:rPr lang="en-US" dirty="0"/>
            <a:t> </a:t>
          </a:r>
          <a:r>
            <a:rPr lang="en-US" dirty="0" err="1"/>
            <a:t>o‘zgarishlar</a:t>
          </a:r>
          <a:r>
            <a:rPr lang="en-US" dirty="0"/>
            <a:t> </a:t>
          </a:r>
          <a:r>
            <a:rPr lang="en-US" dirty="0" err="1"/>
            <a:t>axborotlashgan</a:t>
          </a:r>
          <a:r>
            <a:rPr lang="en-US" dirty="0"/>
            <a:t> </a:t>
          </a:r>
          <a:r>
            <a:rPr lang="en-US" dirty="0" err="1"/>
            <a:t>faoliyatning</a:t>
          </a:r>
          <a:r>
            <a:rPr lang="en-US" dirty="0"/>
            <a:t> </a:t>
          </a:r>
          <a:r>
            <a:rPr lang="en-US" dirty="0" err="1"/>
            <a:t>va</a:t>
          </a:r>
          <a:r>
            <a:rPr lang="en-US" dirty="0"/>
            <a:t> </a:t>
          </a:r>
          <a:r>
            <a:rPr lang="en-US" dirty="0" err="1"/>
            <a:t>boshqarishning</a:t>
          </a:r>
          <a:r>
            <a:rPr lang="en-US" dirty="0"/>
            <a:t> </a:t>
          </a:r>
          <a:r>
            <a:rPr lang="en-US" dirty="0" err="1"/>
            <a:t>barcha</a:t>
          </a:r>
          <a:r>
            <a:rPr lang="en-US" dirty="0"/>
            <a:t> </a:t>
          </a:r>
          <a:r>
            <a:rPr lang="en-US" dirty="0" err="1"/>
            <a:t>sohalarida</a:t>
          </a:r>
          <a:r>
            <a:rPr lang="en-US" dirty="0"/>
            <a:t> </a:t>
          </a:r>
          <a:r>
            <a:rPr lang="en-US" dirty="0" err="1"/>
            <a:t>avtomatlashtirish</a:t>
          </a:r>
          <a:r>
            <a:rPr lang="en-US" dirty="0"/>
            <a:t> </a:t>
          </a:r>
          <a:r>
            <a:rPr lang="en-US" dirty="0" err="1"/>
            <a:t>va</a:t>
          </a:r>
          <a:r>
            <a:rPr lang="en-US" dirty="0"/>
            <a:t> </a:t>
          </a:r>
          <a:r>
            <a:rPr lang="en-US" dirty="0" err="1"/>
            <a:t>robotlashtirish</a:t>
          </a:r>
          <a:r>
            <a:rPr lang="en-US" dirty="0"/>
            <a:t> </a:t>
          </a:r>
          <a:r>
            <a:rPr lang="en-US" dirty="0" err="1"/>
            <a:t>jarayonining</a:t>
          </a:r>
          <a:r>
            <a:rPr lang="en-US" dirty="0"/>
            <a:t> </a:t>
          </a:r>
          <a:r>
            <a:rPr lang="en-US" dirty="0" err="1"/>
            <a:t>shakllanishiga</a:t>
          </a:r>
          <a:r>
            <a:rPr lang="en-US" dirty="0"/>
            <a:t> </a:t>
          </a:r>
          <a:r>
            <a:rPr lang="en-US" dirty="0" err="1"/>
            <a:t>olib</a:t>
          </a:r>
          <a:r>
            <a:rPr lang="en-US" dirty="0"/>
            <a:t> </a:t>
          </a:r>
          <a:r>
            <a:rPr lang="en-US" dirty="0" err="1"/>
            <a:t>keladi</a:t>
          </a:r>
          <a:r>
            <a:rPr lang="en-US" dirty="0"/>
            <a:t>” , deb </a:t>
          </a:r>
          <a:r>
            <a:rPr lang="en-US" dirty="0" err="1"/>
            <a:t>ta’kidlaydi</a:t>
          </a:r>
          <a:r>
            <a:rPr lang="en-US" dirty="0"/>
            <a:t>. </a:t>
          </a:r>
          <a:r>
            <a:rPr lang="en-US" dirty="0" err="1"/>
            <a:t>Binobarin</a:t>
          </a:r>
          <a:r>
            <a:rPr lang="en-US" dirty="0"/>
            <a:t>, </a:t>
          </a:r>
          <a:r>
            <a:rPr lang="en-US" dirty="0" err="1"/>
            <a:t>axborotlashgan</a:t>
          </a:r>
          <a:r>
            <a:rPr lang="en-US" dirty="0"/>
            <a:t> </a:t>
          </a:r>
          <a:r>
            <a:rPr lang="en-US" dirty="0" err="1"/>
            <a:t>jamiyat</a:t>
          </a:r>
          <a:r>
            <a:rPr lang="en-US" dirty="0"/>
            <a:t> </a:t>
          </a:r>
          <a:r>
            <a:rPr lang="en-US" dirty="0" err="1"/>
            <a:t>rivojlangan</a:t>
          </a:r>
          <a:r>
            <a:rPr lang="en-US" dirty="0"/>
            <a:t> </a:t>
          </a:r>
          <a:r>
            <a:rPr lang="en-US" dirty="0" err="1"/>
            <a:t>bo‘lsada</a:t>
          </a:r>
          <a:r>
            <a:rPr lang="en-US" dirty="0"/>
            <a:t>, </a:t>
          </a:r>
          <a:r>
            <a:rPr lang="en-US" dirty="0" err="1"/>
            <a:t>hali</a:t>
          </a:r>
          <a:r>
            <a:rPr lang="en-US" dirty="0"/>
            <a:t> u </a:t>
          </a:r>
          <a:r>
            <a:rPr lang="en-US" dirty="0" err="1"/>
            <a:t>mukammallikdan</a:t>
          </a:r>
          <a:r>
            <a:rPr lang="en-US" dirty="0"/>
            <a:t> </a:t>
          </a:r>
          <a:r>
            <a:rPr lang="en-US" dirty="0" err="1"/>
            <a:t>yiroq</a:t>
          </a:r>
          <a:r>
            <a:rPr lang="en-US" dirty="0"/>
            <a:t>. Bu </a:t>
          </a:r>
          <a:r>
            <a:rPr lang="en-US" dirty="0" err="1"/>
            <a:t>nazariyaning</a:t>
          </a:r>
          <a:r>
            <a:rPr lang="en-US" dirty="0"/>
            <a:t> </a:t>
          </a:r>
          <a:r>
            <a:rPr lang="en-US" dirty="0" err="1"/>
            <a:t>tarafdorlari</a:t>
          </a:r>
          <a:r>
            <a:rPr lang="en-US" dirty="0"/>
            <a:t> </a:t>
          </a:r>
          <a:r>
            <a:rPr lang="en-US" dirty="0" err="1"/>
            <a:t>sivilizasiyaning</a:t>
          </a:r>
          <a:r>
            <a:rPr lang="en-US" dirty="0"/>
            <a:t> </a:t>
          </a:r>
          <a:r>
            <a:rPr lang="en-US" dirty="0" err="1"/>
            <a:t>yangi</a:t>
          </a:r>
          <a:r>
            <a:rPr lang="en-US" dirty="0"/>
            <a:t> </a:t>
          </a:r>
          <a:r>
            <a:rPr lang="en-US" dirty="0" err="1"/>
            <a:t>holatini</a:t>
          </a:r>
          <a:r>
            <a:rPr lang="en-US" dirty="0"/>
            <a:t> </a:t>
          </a:r>
          <a:r>
            <a:rPr lang="en-US" dirty="0" err="1"/>
            <a:t>uning</a:t>
          </a:r>
          <a:r>
            <a:rPr lang="en-US" dirty="0"/>
            <a:t> </a:t>
          </a:r>
          <a:r>
            <a:rPr lang="en-US" dirty="0" err="1"/>
            <a:t>alohida</a:t>
          </a:r>
          <a:r>
            <a:rPr lang="en-US" dirty="0"/>
            <a:t> </a:t>
          </a:r>
          <a:r>
            <a:rPr lang="en-US" dirty="0" err="1"/>
            <a:t>belgilarini</a:t>
          </a:r>
          <a:r>
            <a:rPr lang="en-US" dirty="0"/>
            <a:t> </a:t>
          </a:r>
          <a:r>
            <a:rPr lang="en-US" dirty="0" err="1"/>
            <a:t>tahlil</a:t>
          </a:r>
          <a:r>
            <a:rPr lang="en-US" dirty="0"/>
            <a:t> </a:t>
          </a:r>
          <a:r>
            <a:rPr lang="en-US" dirty="0" err="1"/>
            <a:t>qilgan</a:t>
          </a:r>
          <a:r>
            <a:rPr lang="en-US" dirty="0"/>
            <a:t> </a:t>
          </a:r>
          <a:r>
            <a:rPr lang="en-US" dirty="0" err="1"/>
            <a:t>holda</a:t>
          </a:r>
          <a:r>
            <a:rPr lang="en-US" dirty="0"/>
            <a:t> </a:t>
          </a:r>
          <a:r>
            <a:rPr lang="en-US" dirty="0" err="1"/>
            <a:t>aniqlashga</a:t>
          </a:r>
          <a:r>
            <a:rPr lang="en-US" dirty="0"/>
            <a:t> </a:t>
          </a:r>
          <a:r>
            <a:rPr lang="en-US" dirty="0" err="1"/>
            <a:t>intiladilar</a:t>
          </a:r>
          <a:r>
            <a:rPr lang="en-US" dirty="0"/>
            <a:t>, </a:t>
          </a:r>
          <a:r>
            <a:rPr lang="en-US" dirty="0" err="1"/>
            <a:t>bunda</a:t>
          </a:r>
          <a:r>
            <a:rPr lang="en-US" dirty="0"/>
            <a:t> </a:t>
          </a:r>
          <a:r>
            <a:rPr lang="en-US" dirty="0" err="1"/>
            <a:t>asosiy</a:t>
          </a:r>
          <a:r>
            <a:rPr lang="en-US" dirty="0"/>
            <a:t> </a:t>
          </a:r>
          <a:r>
            <a:rPr lang="en-US" dirty="0" err="1"/>
            <a:t>e’tibor</a:t>
          </a:r>
          <a:r>
            <a:rPr lang="en-US" dirty="0"/>
            <a:t> </a:t>
          </a:r>
          <a:r>
            <a:rPr lang="en-US" dirty="0" err="1"/>
            <a:t>jamiyatga</a:t>
          </a:r>
          <a:r>
            <a:rPr lang="en-US" dirty="0"/>
            <a:t> </a:t>
          </a:r>
          <a:r>
            <a:rPr lang="en-US" dirty="0" err="1"/>
            <a:t>ijtimoiy</a:t>
          </a:r>
          <a:r>
            <a:rPr lang="en-US" dirty="0"/>
            <a:t> </a:t>
          </a:r>
          <a:r>
            <a:rPr lang="en-US" dirty="0" err="1"/>
            <a:t>bir</a:t>
          </a:r>
          <a:r>
            <a:rPr lang="en-US" dirty="0"/>
            <a:t> </a:t>
          </a:r>
          <a:r>
            <a:rPr lang="en-US" dirty="0" err="1"/>
            <a:t>butunlik</a:t>
          </a:r>
          <a:r>
            <a:rPr lang="en-US" dirty="0"/>
            <a:t> </a:t>
          </a:r>
          <a:r>
            <a:rPr lang="en-US" dirty="0" err="1"/>
            <a:t>sifatida</a:t>
          </a:r>
          <a:r>
            <a:rPr lang="en-US" dirty="0"/>
            <a:t> </a:t>
          </a:r>
          <a:r>
            <a:rPr lang="en-US" dirty="0" err="1"/>
            <a:t>belgilanmaydigan</a:t>
          </a:r>
          <a:r>
            <a:rPr lang="en-US" dirty="0"/>
            <a:t> </a:t>
          </a:r>
          <a:r>
            <a:rPr lang="en-US" dirty="0" err="1"/>
            <a:t>hodisalarga</a:t>
          </a:r>
          <a:r>
            <a:rPr lang="en-US" dirty="0"/>
            <a:t> </a:t>
          </a:r>
          <a:r>
            <a:rPr lang="en-US" dirty="0" err="1"/>
            <a:t>qaratiladi</a:t>
          </a:r>
          <a:r>
            <a:rPr lang="en-US" dirty="0"/>
            <a:t>. </a:t>
          </a:r>
          <a:endParaRPr lang="ru-RU" dirty="0"/>
        </a:p>
      </dgm:t>
    </dgm:pt>
    <dgm:pt modelId="{8BA9EF1B-52F2-4824-A86C-E0787F89171A}" type="parTrans" cxnId="{EA6CF408-3269-450A-90CD-D9E891C796FE}">
      <dgm:prSet/>
      <dgm:spPr/>
      <dgm:t>
        <a:bodyPr/>
        <a:lstStyle/>
        <a:p>
          <a:endParaRPr lang="ru-RU"/>
        </a:p>
      </dgm:t>
    </dgm:pt>
    <dgm:pt modelId="{5DFE8BEF-328F-4640-90FD-CE97FEA39ED6}" type="sibTrans" cxnId="{EA6CF408-3269-450A-90CD-D9E891C796FE}">
      <dgm:prSet/>
      <dgm:spPr/>
      <dgm:t>
        <a:bodyPr/>
        <a:lstStyle/>
        <a:p>
          <a:endParaRPr lang="ru-RU"/>
        </a:p>
      </dgm:t>
    </dgm:pt>
    <dgm:pt modelId="{77142E7E-9E84-4359-9C62-C54616B08AE5}" type="pres">
      <dgm:prSet presAssocID="{F8C80BB3-9201-461A-A724-04889BC651F1}" presName="linear" presStyleCnt="0">
        <dgm:presLayoutVars>
          <dgm:dir/>
          <dgm:resizeHandles val="exact"/>
        </dgm:presLayoutVars>
      </dgm:prSet>
      <dgm:spPr/>
      <dgm:t>
        <a:bodyPr/>
        <a:lstStyle/>
        <a:p>
          <a:endParaRPr lang="ru-RU"/>
        </a:p>
      </dgm:t>
    </dgm:pt>
    <dgm:pt modelId="{FE063BDE-03D8-432B-98F9-D1B4A913E835}" type="pres">
      <dgm:prSet presAssocID="{8BE0598D-875B-4D7F-AF03-3D68FF1EC18C}" presName="comp" presStyleCnt="0"/>
      <dgm:spPr/>
    </dgm:pt>
    <dgm:pt modelId="{28FF481F-16B6-452D-BBEE-6EFEC7BB7FE0}" type="pres">
      <dgm:prSet presAssocID="{8BE0598D-875B-4D7F-AF03-3D68FF1EC18C}" presName="box" presStyleLbl="node1" presStyleIdx="0" presStyleCnt="4" custLinFactNeighborY="844"/>
      <dgm:spPr/>
      <dgm:t>
        <a:bodyPr/>
        <a:lstStyle/>
        <a:p>
          <a:endParaRPr lang="ru-RU"/>
        </a:p>
      </dgm:t>
    </dgm:pt>
    <dgm:pt modelId="{DC213786-E82D-4001-A2C5-E2706FBF37B8}" type="pres">
      <dgm:prSet presAssocID="{8BE0598D-875B-4D7F-AF03-3D68FF1EC18C}" presName="img" presStyleLbl="fgImgPlace1" presStyleIdx="0" presStyleCnt="4" custLinFactNeighborX="-396"/>
      <dgm:spPr>
        <a:blipFill rotWithShape="1">
          <a:blip xmlns:r="http://schemas.openxmlformats.org/officeDocument/2006/relationships" r:embed="rId1"/>
          <a:srcRect/>
          <a:stretch>
            <a:fillRect t="-15000" b="-15000"/>
          </a:stretch>
        </a:blipFill>
      </dgm:spPr>
    </dgm:pt>
    <dgm:pt modelId="{90EDFC2B-9F44-483B-BB43-51B903B01304}" type="pres">
      <dgm:prSet presAssocID="{8BE0598D-875B-4D7F-AF03-3D68FF1EC18C}" presName="text" presStyleLbl="node1" presStyleIdx="0" presStyleCnt="4">
        <dgm:presLayoutVars>
          <dgm:bulletEnabled val="1"/>
        </dgm:presLayoutVars>
      </dgm:prSet>
      <dgm:spPr/>
      <dgm:t>
        <a:bodyPr/>
        <a:lstStyle/>
        <a:p>
          <a:endParaRPr lang="ru-RU"/>
        </a:p>
      </dgm:t>
    </dgm:pt>
    <dgm:pt modelId="{85D5E059-492F-4E76-9873-11654A7FB610}" type="pres">
      <dgm:prSet presAssocID="{388A497A-971A-4490-9108-470EBF6C9EC5}" presName="spacer" presStyleCnt="0"/>
      <dgm:spPr/>
    </dgm:pt>
    <dgm:pt modelId="{E47EF8F3-22C6-474C-B73B-8E31868EA165}" type="pres">
      <dgm:prSet presAssocID="{8DCD1DDB-1156-435F-AEA6-B37DAB04FA6B}" presName="comp" presStyleCnt="0"/>
      <dgm:spPr/>
    </dgm:pt>
    <dgm:pt modelId="{1E541B9B-E555-41A3-A63D-0C73F33F550C}" type="pres">
      <dgm:prSet presAssocID="{8DCD1DDB-1156-435F-AEA6-B37DAB04FA6B}" presName="box" presStyleLbl="node1" presStyleIdx="1" presStyleCnt="4"/>
      <dgm:spPr/>
      <dgm:t>
        <a:bodyPr/>
        <a:lstStyle/>
        <a:p>
          <a:endParaRPr lang="ru-RU"/>
        </a:p>
      </dgm:t>
    </dgm:pt>
    <dgm:pt modelId="{9024960B-2DE2-4B90-A218-A7346BE70D43}" type="pres">
      <dgm:prSet presAssocID="{8DCD1DDB-1156-435F-AEA6-B37DAB04FA6B}" presName="img" presStyleLbl="fgImgPlace1" presStyleIdx="1" presStyleCnt="4"/>
      <dgm:spPr>
        <a:blipFill rotWithShape="1">
          <a:blip xmlns:r="http://schemas.openxmlformats.org/officeDocument/2006/relationships" r:embed="rId2"/>
          <a:srcRect/>
          <a:stretch>
            <a:fillRect t="-13000" b="-13000"/>
          </a:stretch>
        </a:blipFill>
      </dgm:spPr>
    </dgm:pt>
    <dgm:pt modelId="{4756A7B6-54C7-4F28-9AAB-9663456DDD6C}" type="pres">
      <dgm:prSet presAssocID="{8DCD1DDB-1156-435F-AEA6-B37DAB04FA6B}" presName="text" presStyleLbl="node1" presStyleIdx="1" presStyleCnt="4">
        <dgm:presLayoutVars>
          <dgm:bulletEnabled val="1"/>
        </dgm:presLayoutVars>
      </dgm:prSet>
      <dgm:spPr/>
      <dgm:t>
        <a:bodyPr/>
        <a:lstStyle/>
        <a:p>
          <a:endParaRPr lang="ru-RU"/>
        </a:p>
      </dgm:t>
    </dgm:pt>
    <dgm:pt modelId="{E21DF14F-97AA-4E77-AACF-82C2CFBC554A}" type="pres">
      <dgm:prSet presAssocID="{5EF1FBE5-41D8-469A-8782-1DF2525163C0}" presName="spacer" presStyleCnt="0"/>
      <dgm:spPr/>
    </dgm:pt>
    <dgm:pt modelId="{DB39C076-C76E-4DDA-9263-02989BC896E5}" type="pres">
      <dgm:prSet presAssocID="{6422A1CA-52E0-47D0-B42A-3F50664B9869}" presName="comp" presStyleCnt="0"/>
      <dgm:spPr/>
    </dgm:pt>
    <dgm:pt modelId="{A6E74414-109B-4B4D-B2C8-2CCB31177D97}" type="pres">
      <dgm:prSet presAssocID="{6422A1CA-52E0-47D0-B42A-3F50664B9869}" presName="box" presStyleLbl="node1" presStyleIdx="2" presStyleCnt="4"/>
      <dgm:spPr/>
      <dgm:t>
        <a:bodyPr/>
        <a:lstStyle/>
        <a:p>
          <a:endParaRPr lang="ru-RU"/>
        </a:p>
      </dgm:t>
    </dgm:pt>
    <dgm:pt modelId="{3B736191-F5E9-4A50-8044-60758F0F71B0}" type="pres">
      <dgm:prSet presAssocID="{6422A1CA-52E0-47D0-B42A-3F50664B9869}" presName="img" presStyleLbl="fgImgPlace1" presStyleIdx="2" presStyleCnt="4"/>
      <dgm:spPr>
        <a:blipFill rotWithShape="1">
          <a:blip xmlns:r="http://schemas.openxmlformats.org/officeDocument/2006/relationships" r:embed="rId3"/>
          <a:srcRect/>
          <a:stretch>
            <a:fillRect t="-5000" b="-5000"/>
          </a:stretch>
        </a:blipFill>
      </dgm:spPr>
    </dgm:pt>
    <dgm:pt modelId="{C5334B77-8CFB-461F-A311-93F4CA7518A5}" type="pres">
      <dgm:prSet presAssocID="{6422A1CA-52E0-47D0-B42A-3F50664B9869}" presName="text" presStyleLbl="node1" presStyleIdx="2" presStyleCnt="4">
        <dgm:presLayoutVars>
          <dgm:bulletEnabled val="1"/>
        </dgm:presLayoutVars>
      </dgm:prSet>
      <dgm:spPr/>
      <dgm:t>
        <a:bodyPr/>
        <a:lstStyle/>
        <a:p>
          <a:endParaRPr lang="ru-RU"/>
        </a:p>
      </dgm:t>
    </dgm:pt>
    <dgm:pt modelId="{AB0CAD80-CDB4-4483-9890-08D18E6EE5F0}" type="pres">
      <dgm:prSet presAssocID="{524B1C76-CFDA-4AEF-8F31-6551966D2997}" presName="spacer" presStyleCnt="0"/>
      <dgm:spPr/>
    </dgm:pt>
    <dgm:pt modelId="{54D50323-3ECE-4F97-86FE-0EB53A665E46}" type="pres">
      <dgm:prSet presAssocID="{FC114A18-F8BF-44EF-BFDF-169B7B455414}" presName="comp" presStyleCnt="0"/>
      <dgm:spPr/>
    </dgm:pt>
    <dgm:pt modelId="{0DBDB448-2012-4ABC-B25C-6E238DB0EDF6}" type="pres">
      <dgm:prSet presAssocID="{FC114A18-F8BF-44EF-BFDF-169B7B455414}" presName="box" presStyleLbl="node1" presStyleIdx="3" presStyleCnt="4"/>
      <dgm:spPr/>
      <dgm:t>
        <a:bodyPr/>
        <a:lstStyle/>
        <a:p>
          <a:endParaRPr lang="ru-RU"/>
        </a:p>
      </dgm:t>
    </dgm:pt>
    <dgm:pt modelId="{21A29683-C947-46DB-ACAD-52555AEBD415}" type="pres">
      <dgm:prSet presAssocID="{FC114A18-F8BF-44EF-BFDF-169B7B455414}" presName="img" presStyleLbl="fgImgPlace1" presStyleIdx="3" presStyleCnt="4"/>
      <dgm:spPr>
        <a:blipFill rotWithShape="1">
          <a:blip xmlns:r="http://schemas.openxmlformats.org/officeDocument/2006/relationships" r:embed="rId4"/>
          <a:srcRect/>
          <a:stretch>
            <a:fillRect t="-15000" b="-15000"/>
          </a:stretch>
        </a:blipFill>
      </dgm:spPr>
    </dgm:pt>
    <dgm:pt modelId="{64A3CA04-97AE-4E6D-8207-235C652BB4FD}" type="pres">
      <dgm:prSet presAssocID="{FC114A18-F8BF-44EF-BFDF-169B7B455414}" presName="text" presStyleLbl="node1" presStyleIdx="3" presStyleCnt="4">
        <dgm:presLayoutVars>
          <dgm:bulletEnabled val="1"/>
        </dgm:presLayoutVars>
      </dgm:prSet>
      <dgm:spPr/>
      <dgm:t>
        <a:bodyPr/>
        <a:lstStyle/>
        <a:p>
          <a:endParaRPr lang="ru-RU"/>
        </a:p>
      </dgm:t>
    </dgm:pt>
  </dgm:ptLst>
  <dgm:cxnLst>
    <dgm:cxn modelId="{862D3002-7D3D-47CB-8425-5DEE29A28318}" type="presOf" srcId="{FC114A18-F8BF-44EF-BFDF-169B7B455414}" destId="{0DBDB448-2012-4ABC-B25C-6E238DB0EDF6}" srcOrd="0" destOrd="0" presId="urn:microsoft.com/office/officeart/2005/8/layout/vList4"/>
    <dgm:cxn modelId="{B06E6F23-82F2-46E1-9D3C-2D5BB0D2850E}" type="presOf" srcId="{FC114A18-F8BF-44EF-BFDF-169B7B455414}" destId="{64A3CA04-97AE-4E6D-8207-235C652BB4FD}" srcOrd="1" destOrd="0" presId="urn:microsoft.com/office/officeart/2005/8/layout/vList4"/>
    <dgm:cxn modelId="{521FC6FC-C842-48E3-864C-2A4CB4183BEF}" type="presOf" srcId="{F8C80BB3-9201-461A-A724-04889BC651F1}" destId="{77142E7E-9E84-4359-9C62-C54616B08AE5}" srcOrd="0" destOrd="0" presId="urn:microsoft.com/office/officeart/2005/8/layout/vList4"/>
    <dgm:cxn modelId="{EA6CF408-3269-450A-90CD-D9E891C796FE}" srcId="{F8C80BB3-9201-461A-A724-04889BC651F1}" destId="{FC114A18-F8BF-44EF-BFDF-169B7B455414}" srcOrd="3" destOrd="0" parTransId="{8BA9EF1B-52F2-4824-A86C-E0787F89171A}" sibTransId="{5DFE8BEF-328F-4640-90FD-CE97FEA39ED6}"/>
    <dgm:cxn modelId="{19E7D38F-8CA3-4ABD-8DFD-2500481AA0FD}" type="presOf" srcId="{8BE0598D-875B-4D7F-AF03-3D68FF1EC18C}" destId="{90EDFC2B-9F44-483B-BB43-51B903B01304}" srcOrd="1" destOrd="0" presId="urn:microsoft.com/office/officeart/2005/8/layout/vList4"/>
    <dgm:cxn modelId="{5AC6E918-CB7A-4B79-9DD4-1D2FE2E6D25D}" srcId="{F8C80BB3-9201-461A-A724-04889BC651F1}" destId="{8BE0598D-875B-4D7F-AF03-3D68FF1EC18C}" srcOrd="0" destOrd="0" parTransId="{A9BEB84D-B4CD-4A9E-B301-B537A77A46D5}" sibTransId="{388A497A-971A-4490-9108-470EBF6C9EC5}"/>
    <dgm:cxn modelId="{65876BC6-A074-41F7-9C2D-243B36E5C80C}" type="presOf" srcId="{8DCD1DDB-1156-435F-AEA6-B37DAB04FA6B}" destId="{1E541B9B-E555-41A3-A63D-0C73F33F550C}" srcOrd="0" destOrd="0" presId="urn:microsoft.com/office/officeart/2005/8/layout/vList4"/>
    <dgm:cxn modelId="{4DAD90BB-0698-40E7-8D13-CA570848B198}" type="presOf" srcId="{6422A1CA-52E0-47D0-B42A-3F50664B9869}" destId="{C5334B77-8CFB-461F-A311-93F4CA7518A5}" srcOrd="1" destOrd="0" presId="urn:microsoft.com/office/officeart/2005/8/layout/vList4"/>
    <dgm:cxn modelId="{3367A5AD-76D0-4732-B34E-DA4CEF712E3D}" type="presOf" srcId="{6422A1CA-52E0-47D0-B42A-3F50664B9869}" destId="{A6E74414-109B-4B4D-B2C8-2CCB31177D97}" srcOrd="0" destOrd="0" presId="urn:microsoft.com/office/officeart/2005/8/layout/vList4"/>
    <dgm:cxn modelId="{58CC1700-8337-49FD-93F3-4B8D6F3391CE}" srcId="{F8C80BB3-9201-461A-A724-04889BC651F1}" destId="{6422A1CA-52E0-47D0-B42A-3F50664B9869}" srcOrd="2" destOrd="0" parTransId="{FBD6DCB0-21BE-4A5D-A5A7-54133AAC3011}" sibTransId="{524B1C76-CFDA-4AEF-8F31-6551966D2997}"/>
    <dgm:cxn modelId="{BE615424-3FC7-4812-B219-958FB55514A1}" type="presOf" srcId="{8DCD1DDB-1156-435F-AEA6-B37DAB04FA6B}" destId="{4756A7B6-54C7-4F28-9AAB-9663456DDD6C}" srcOrd="1" destOrd="0" presId="urn:microsoft.com/office/officeart/2005/8/layout/vList4"/>
    <dgm:cxn modelId="{4FDB2069-2E71-40C1-A731-DA33E7F3B150}" type="presOf" srcId="{8BE0598D-875B-4D7F-AF03-3D68FF1EC18C}" destId="{28FF481F-16B6-452D-BBEE-6EFEC7BB7FE0}" srcOrd="0" destOrd="0" presId="urn:microsoft.com/office/officeart/2005/8/layout/vList4"/>
    <dgm:cxn modelId="{53B2F90C-4103-4A88-8BE4-C9095EE1FCD7}" srcId="{F8C80BB3-9201-461A-A724-04889BC651F1}" destId="{8DCD1DDB-1156-435F-AEA6-B37DAB04FA6B}" srcOrd="1" destOrd="0" parTransId="{024D26B2-43D7-453D-8EF0-CAC3A3D038C1}" sibTransId="{5EF1FBE5-41D8-469A-8782-1DF2525163C0}"/>
    <dgm:cxn modelId="{371BA98D-7F92-49A1-BA5A-748099C67F4C}" type="presParOf" srcId="{77142E7E-9E84-4359-9C62-C54616B08AE5}" destId="{FE063BDE-03D8-432B-98F9-D1B4A913E835}" srcOrd="0" destOrd="0" presId="urn:microsoft.com/office/officeart/2005/8/layout/vList4"/>
    <dgm:cxn modelId="{CB01583F-7257-4961-905A-242388525CA5}" type="presParOf" srcId="{FE063BDE-03D8-432B-98F9-D1B4A913E835}" destId="{28FF481F-16B6-452D-BBEE-6EFEC7BB7FE0}" srcOrd="0" destOrd="0" presId="urn:microsoft.com/office/officeart/2005/8/layout/vList4"/>
    <dgm:cxn modelId="{BE598741-B6E4-478B-B579-30ADD858F2F0}" type="presParOf" srcId="{FE063BDE-03D8-432B-98F9-D1B4A913E835}" destId="{DC213786-E82D-4001-A2C5-E2706FBF37B8}" srcOrd="1" destOrd="0" presId="urn:microsoft.com/office/officeart/2005/8/layout/vList4"/>
    <dgm:cxn modelId="{4B743C6A-8CE7-47B3-8C1A-018B68F5F431}" type="presParOf" srcId="{FE063BDE-03D8-432B-98F9-D1B4A913E835}" destId="{90EDFC2B-9F44-483B-BB43-51B903B01304}" srcOrd="2" destOrd="0" presId="urn:microsoft.com/office/officeart/2005/8/layout/vList4"/>
    <dgm:cxn modelId="{A7FFF79C-D254-47F1-BA23-48549B5CE416}" type="presParOf" srcId="{77142E7E-9E84-4359-9C62-C54616B08AE5}" destId="{85D5E059-492F-4E76-9873-11654A7FB610}" srcOrd="1" destOrd="0" presId="urn:microsoft.com/office/officeart/2005/8/layout/vList4"/>
    <dgm:cxn modelId="{23995DCD-2F00-4B1A-93DC-3D26B3B71187}" type="presParOf" srcId="{77142E7E-9E84-4359-9C62-C54616B08AE5}" destId="{E47EF8F3-22C6-474C-B73B-8E31868EA165}" srcOrd="2" destOrd="0" presId="urn:microsoft.com/office/officeart/2005/8/layout/vList4"/>
    <dgm:cxn modelId="{34B1B6F4-B3D5-4BB8-9A0D-CEAC4637446E}" type="presParOf" srcId="{E47EF8F3-22C6-474C-B73B-8E31868EA165}" destId="{1E541B9B-E555-41A3-A63D-0C73F33F550C}" srcOrd="0" destOrd="0" presId="urn:microsoft.com/office/officeart/2005/8/layout/vList4"/>
    <dgm:cxn modelId="{8EFDB269-738B-4424-9BA2-5CACFFD2E3A2}" type="presParOf" srcId="{E47EF8F3-22C6-474C-B73B-8E31868EA165}" destId="{9024960B-2DE2-4B90-A218-A7346BE70D43}" srcOrd="1" destOrd="0" presId="urn:microsoft.com/office/officeart/2005/8/layout/vList4"/>
    <dgm:cxn modelId="{1BD5055B-6A12-45A2-923C-3430FE1BE794}" type="presParOf" srcId="{E47EF8F3-22C6-474C-B73B-8E31868EA165}" destId="{4756A7B6-54C7-4F28-9AAB-9663456DDD6C}" srcOrd="2" destOrd="0" presId="urn:microsoft.com/office/officeart/2005/8/layout/vList4"/>
    <dgm:cxn modelId="{425FEEA6-D706-4AFF-8FC9-0BDB9477D34C}" type="presParOf" srcId="{77142E7E-9E84-4359-9C62-C54616B08AE5}" destId="{E21DF14F-97AA-4E77-AACF-82C2CFBC554A}" srcOrd="3" destOrd="0" presId="urn:microsoft.com/office/officeart/2005/8/layout/vList4"/>
    <dgm:cxn modelId="{B6A66A1E-F162-428F-88A6-63D73F8867AE}" type="presParOf" srcId="{77142E7E-9E84-4359-9C62-C54616B08AE5}" destId="{DB39C076-C76E-4DDA-9263-02989BC896E5}" srcOrd="4" destOrd="0" presId="urn:microsoft.com/office/officeart/2005/8/layout/vList4"/>
    <dgm:cxn modelId="{ADAEC14E-9406-4F76-9A4A-22BD7D2F8319}" type="presParOf" srcId="{DB39C076-C76E-4DDA-9263-02989BC896E5}" destId="{A6E74414-109B-4B4D-B2C8-2CCB31177D97}" srcOrd="0" destOrd="0" presId="urn:microsoft.com/office/officeart/2005/8/layout/vList4"/>
    <dgm:cxn modelId="{28293826-6555-4597-A3A3-A06C3765F5A3}" type="presParOf" srcId="{DB39C076-C76E-4DDA-9263-02989BC896E5}" destId="{3B736191-F5E9-4A50-8044-60758F0F71B0}" srcOrd="1" destOrd="0" presId="urn:microsoft.com/office/officeart/2005/8/layout/vList4"/>
    <dgm:cxn modelId="{DC178C51-1424-47B8-BE65-16C9ABD0A3B9}" type="presParOf" srcId="{DB39C076-C76E-4DDA-9263-02989BC896E5}" destId="{C5334B77-8CFB-461F-A311-93F4CA7518A5}" srcOrd="2" destOrd="0" presId="urn:microsoft.com/office/officeart/2005/8/layout/vList4"/>
    <dgm:cxn modelId="{55369F95-CB1C-4403-8765-F3FA0FFA783C}" type="presParOf" srcId="{77142E7E-9E84-4359-9C62-C54616B08AE5}" destId="{AB0CAD80-CDB4-4483-9890-08D18E6EE5F0}" srcOrd="5" destOrd="0" presId="urn:microsoft.com/office/officeart/2005/8/layout/vList4"/>
    <dgm:cxn modelId="{0CB2983B-8198-4649-8F06-C47AF77EAA32}" type="presParOf" srcId="{77142E7E-9E84-4359-9C62-C54616B08AE5}" destId="{54D50323-3ECE-4F97-86FE-0EB53A665E46}" srcOrd="6" destOrd="0" presId="urn:microsoft.com/office/officeart/2005/8/layout/vList4"/>
    <dgm:cxn modelId="{970162EC-4E88-42F5-88EC-0C7101E986F8}" type="presParOf" srcId="{54D50323-3ECE-4F97-86FE-0EB53A665E46}" destId="{0DBDB448-2012-4ABC-B25C-6E238DB0EDF6}" srcOrd="0" destOrd="0" presId="urn:microsoft.com/office/officeart/2005/8/layout/vList4"/>
    <dgm:cxn modelId="{A6DBD5CC-9A9D-42A6-9190-3616F698E379}" type="presParOf" srcId="{54D50323-3ECE-4F97-86FE-0EB53A665E46}" destId="{21A29683-C947-46DB-ACAD-52555AEBD415}" srcOrd="1" destOrd="0" presId="urn:microsoft.com/office/officeart/2005/8/layout/vList4"/>
    <dgm:cxn modelId="{C79558D5-346C-45AD-B947-26D8416B85B4}" type="presParOf" srcId="{54D50323-3ECE-4F97-86FE-0EB53A665E46}" destId="{64A3CA04-97AE-4E6D-8207-235C652BB4FD}"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481AAD-71FA-4D56-A305-D90354A263FB}"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ru-RU"/>
        </a:p>
      </dgm:t>
    </dgm:pt>
    <dgm:pt modelId="{3F58502E-3E55-43D2-9036-B8AF239FE9F0}">
      <dgm:prSet phldrT="[Текст]"/>
      <dgm:spPr/>
      <dgm:t>
        <a:bodyPr/>
        <a:lstStyle/>
        <a:p>
          <a:r>
            <a:rPr lang="ru-RU" dirty="0" err="1">
              <a:latin typeface="Times New Roman" pitchFamily="18" charset="0"/>
              <a:cs typeface="Times New Roman" pitchFamily="18" charset="0"/>
            </a:rPr>
            <a:t>Axborot</a:t>
          </a:r>
          <a:endParaRPr lang="ru-RU" dirty="0">
            <a:latin typeface="Times New Roman" pitchFamily="18" charset="0"/>
            <a:cs typeface="Times New Roman" pitchFamily="18" charset="0"/>
          </a:endParaRPr>
        </a:p>
      </dgm:t>
    </dgm:pt>
    <dgm:pt modelId="{CA1808E8-BD30-4996-B4F4-1535360BD4D6}" type="parTrans" cxnId="{A4452AEB-1F03-4988-B709-96ECA3420F2E}">
      <dgm:prSet/>
      <dgm:spPr/>
      <dgm:t>
        <a:bodyPr/>
        <a:lstStyle/>
        <a:p>
          <a:endParaRPr lang="ru-RU"/>
        </a:p>
      </dgm:t>
    </dgm:pt>
    <dgm:pt modelId="{EEFDE46A-643B-4425-8467-923F95E29120}" type="sibTrans" cxnId="{A4452AEB-1F03-4988-B709-96ECA3420F2E}">
      <dgm:prSet/>
      <dgm:spPr/>
      <dgm:t>
        <a:bodyPr/>
        <a:lstStyle/>
        <a:p>
          <a:endParaRPr lang="ru-RU"/>
        </a:p>
      </dgm:t>
    </dgm:pt>
    <dgm:pt modelId="{8C0AF10B-424C-4631-A23C-284639BFED0F}">
      <dgm:prSet phldrT="[Текст]"/>
      <dgm:spPr/>
      <dgm:t>
        <a:bodyPr/>
        <a:lstStyle/>
        <a:p>
          <a:pPr algn="just"/>
          <a:r>
            <a:rPr lang="en-US" dirty="0">
              <a:latin typeface="Times New Roman" pitchFamily="18" charset="0"/>
              <a:cs typeface="Times New Roman" pitchFamily="18" charset="0"/>
            </a:rPr>
            <a:t>O</a:t>
          </a:r>
          <a:r>
            <a:rPr lang="ru-RU" dirty="0">
              <a:latin typeface="Times New Roman" pitchFamily="18" charset="0"/>
              <a:cs typeface="Times New Roman" pitchFamily="18" charset="0"/>
            </a:rPr>
            <a:t>b</a:t>
          </a:r>
          <a:r>
            <a:rPr lang="en-US" dirty="0">
              <a:latin typeface="Times New Roman" pitchFamily="18" charset="0"/>
              <a:cs typeface="Times New Roman" pitchFamily="18" charset="0"/>
            </a:rPr>
            <a:t>y</a:t>
          </a:r>
          <a:r>
            <a:rPr lang="ru-RU" dirty="0" err="1">
              <a:latin typeface="Times New Roman" pitchFamily="18" charset="0"/>
              <a:cs typeface="Times New Roman" pitchFamily="18" charset="0"/>
            </a:rPr>
            <a:t>еktiv</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rеallikning</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muhim</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qismini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ifodalovchi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tushuncha</a:t>
          </a:r>
          <a:r>
            <a:rPr lang="ru-RU" dirty="0">
              <a:latin typeface="Times New Roman" pitchFamily="18" charset="0"/>
              <a:cs typeface="Times New Roman" pitchFamily="18" charset="0"/>
            </a:rPr>
            <a:t> </a:t>
          </a:r>
        </a:p>
      </dgm:t>
    </dgm:pt>
    <dgm:pt modelId="{D49BE6AA-F58B-431F-8F03-222EB17086E0}" type="parTrans" cxnId="{3BF5D2C8-93C2-4154-AC25-01448AC464B6}">
      <dgm:prSet/>
      <dgm:spPr/>
      <dgm:t>
        <a:bodyPr/>
        <a:lstStyle/>
        <a:p>
          <a:endParaRPr lang="ru-RU"/>
        </a:p>
      </dgm:t>
    </dgm:pt>
    <dgm:pt modelId="{719AC319-37C2-4BA2-9523-AEC4C3A978A3}" type="sibTrans" cxnId="{3BF5D2C8-93C2-4154-AC25-01448AC464B6}">
      <dgm:prSet/>
      <dgm:spPr/>
      <dgm:t>
        <a:bodyPr/>
        <a:lstStyle/>
        <a:p>
          <a:endParaRPr lang="ru-RU"/>
        </a:p>
      </dgm:t>
    </dgm:pt>
    <dgm:pt modelId="{4EB09B93-CC37-49FF-BA60-0211667D7798}">
      <dgm:prSet phldrT="[Текст]"/>
      <dgm:spPr/>
      <dgm:t>
        <a:bodyPr/>
        <a:lstStyle/>
        <a:p>
          <a:r>
            <a:rPr lang="en-US" dirty="0" err="1">
              <a:latin typeface="Times New Roman" pitchFamily="18" charset="0"/>
              <a:cs typeface="Times New Roman" pitchFamily="18" charset="0"/>
            </a:rPr>
            <a:t>Axborot</a:t>
          </a:r>
          <a:endParaRPr lang="ru-RU" dirty="0">
            <a:latin typeface="Times New Roman" pitchFamily="18" charset="0"/>
            <a:cs typeface="Times New Roman" pitchFamily="18" charset="0"/>
          </a:endParaRPr>
        </a:p>
      </dgm:t>
    </dgm:pt>
    <dgm:pt modelId="{5A1871DB-942D-4B3F-B8AE-0CA5C9C96AAD}" type="parTrans" cxnId="{EF1ABE96-EE44-4AB2-937B-0CE05AF55168}">
      <dgm:prSet/>
      <dgm:spPr/>
      <dgm:t>
        <a:bodyPr/>
        <a:lstStyle/>
        <a:p>
          <a:endParaRPr lang="ru-RU"/>
        </a:p>
      </dgm:t>
    </dgm:pt>
    <dgm:pt modelId="{A764F691-E03E-4E00-8F57-0EB15BEF18B3}" type="sibTrans" cxnId="{EF1ABE96-EE44-4AB2-937B-0CE05AF55168}">
      <dgm:prSet/>
      <dgm:spPr/>
      <dgm:t>
        <a:bodyPr/>
        <a:lstStyle/>
        <a:p>
          <a:endParaRPr lang="ru-RU"/>
        </a:p>
      </dgm:t>
    </dgm:pt>
    <dgm:pt modelId="{55861303-5216-44D9-9B90-540749BA15FF}">
      <dgm:prSet phldrT="[Текст]"/>
      <dgm:spPr/>
      <dgm:t>
        <a:bodyPr/>
        <a:lstStyle/>
        <a:p>
          <a:pPr algn="just"/>
          <a:r>
            <a:rPr lang="en-US" dirty="0">
              <a:latin typeface="Times New Roman" pitchFamily="18" charset="0"/>
              <a:cs typeface="Times New Roman" pitchFamily="18" charset="0"/>
            </a:rPr>
            <a:t>O</a:t>
          </a:r>
          <a:r>
            <a:rPr lang="ru-RU" dirty="0">
              <a:latin typeface="Times New Roman" pitchFamily="18" charset="0"/>
              <a:cs typeface="Times New Roman" pitchFamily="18" charset="0"/>
            </a:rPr>
            <a:t>’</a:t>
          </a:r>
          <a:r>
            <a:rPr lang="ru-RU" dirty="0" err="1">
              <a:latin typeface="Times New Roman" pitchFamily="18" charset="0"/>
              <a:cs typeface="Times New Roman" pitchFamily="18" charset="0"/>
            </a:rPr>
            <a:t>zini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saqlash</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qayta</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ishlash</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va</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ta'sir</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natijalari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izlari</a:t>
          </a:r>
          <a:r>
            <a:rPr lang="ru-RU" dirty="0">
              <a:latin typeface="Times New Roman" pitchFamily="18" charset="0"/>
              <a:cs typeface="Times New Roman" pitchFamily="18" charset="0"/>
            </a:rPr>
            <a:t>)</a:t>
          </a:r>
          <a:r>
            <a:rPr lang="ru-RU" dirty="0" err="1">
              <a:latin typeface="Times New Roman" pitchFamily="18" charset="0"/>
              <a:cs typeface="Times New Roman" pitchFamily="18" charset="0"/>
            </a:rPr>
            <a:t>dan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foydalanish</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uchun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mo’ljallangan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moddiy</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tizimlarda</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namoyon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bo’ladi</a:t>
          </a:r>
          <a:endParaRPr lang="ru-RU" dirty="0">
            <a:latin typeface="Times New Roman" pitchFamily="18" charset="0"/>
            <a:cs typeface="Times New Roman" pitchFamily="18" charset="0"/>
          </a:endParaRPr>
        </a:p>
      </dgm:t>
    </dgm:pt>
    <dgm:pt modelId="{F93F8DA2-00E5-458E-96EF-4B1142CA0C8E}" type="parTrans" cxnId="{E02482EB-B216-484C-84C1-C3FEA8896C72}">
      <dgm:prSet/>
      <dgm:spPr/>
      <dgm:t>
        <a:bodyPr/>
        <a:lstStyle/>
        <a:p>
          <a:endParaRPr lang="ru-RU"/>
        </a:p>
      </dgm:t>
    </dgm:pt>
    <dgm:pt modelId="{6584F000-713B-47A6-989E-38AC819BA0C1}" type="sibTrans" cxnId="{E02482EB-B216-484C-84C1-C3FEA8896C72}">
      <dgm:prSet/>
      <dgm:spPr/>
      <dgm:t>
        <a:bodyPr/>
        <a:lstStyle/>
        <a:p>
          <a:endParaRPr lang="ru-RU"/>
        </a:p>
      </dgm:t>
    </dgm:pt>
    <dgm:pt modelId="{D20E14EA-E54C-433D-88BD-8C9653FCF4E2}">
      <dgm:prSet phldrT="[Текст]"/>
      <dgm:spPr/>
      <dgm:t>
        <a:bodyPr/>
        <a:lstStyle/>
        <a:p>
          <a:pPr algn="l"/>
          <a:endParaRPr lang="ru-RU"/>
        </a:p>
      </dgm:t>
    </dgm:pt>
    <dgm:pt modelId="{F45418D3-E1AD-419B-9402-F6B168F83DE9}" type="parTrans" cxnId="{3D74BED9-44ED-46E1-A19A-FD01BC6428B7}">
      <dgm:prSet/>
      <dgm:spPr/>
      <dgm:t>
        <a:bodyPr/>
        <a:lstStyle/>
        <a:p>
          <a:endParaRPr lang="ru-RU"/>
        </a:p>
      </dgm:t>
    </dgm:pt>
    <dgm:pt modelId="{569CB6F1-49EE-40B4-8D42-29439A157B2D}" type="sibTrans" cxnId="{3D74BED9-44ED-46E1-A19A-FD01BC6428B7}">
      <dgm:prSet/>
      <dgm:spPr/>
      <dgm:t>
        <a:bodyPr/>
        <a:lstStyle/>
        <a:p>
          <a:endParaRPr lang="ru-RU"/>
        </a:p>
      </dgm:t>
    </dgm:pt>
    <dgm:pt modelId="{4C011DD1-E0F9-4CB4-8168-E4CC4703D908}" type="pres">
      <dgm:prSet presAssocID="{B5481AAD-71FA-4D56-A305-D90354A263FB}" presName="Name0" presStyleCnt="0">
        <dgm:presLayoutVars>
          <dgm:dir/>
          <dgm:animLvl val="lvl"/>
          <dgm:resizeHandles/>
        </dgm:presLayoutVars>
      </dgm:prSet>
      <dgm:spPr/>
      <dgm:t>
        <a:bodyPr/>
        <a:lstStyle/>
        <a:p>
          <a:endParaRPr lang="ru-RU"/>
        </a:p>
      </dgm:t>
    </dgm:pt>
    <dgm:pt modelId="{E8EB4A00-BC13-4570-B76E-626B45638B0F}" type="pres">
      <dgm:prSet presAssocID="{3F58502E-3E55-43D2-9036-B8AF239FE9F0}" presName="linNode" presStyleCnt="0"/>
      <dgm:spPr/>
    </dgm:pt>
    <dgm:pt modelId="{4B7DBE5E-F8A5-4ED9-A116-F8CFCC3E8C13}" type="pres">
      <dgm:prSet presAssocID="{3F58502E-3E55-43D2-9036-B8AF239FE9F0}" presName="parentShp" presStyleLbl="node1" presStyleIdx="0" presStyleCnt="2">
        <dgm:presLayoutVars>
          <dgm:bulletEnabled val="1"/>
        </dgm:presLayoutVars>
      </dgm:prSet>
      <dgm:spPr/>
      <dgm:t>
        <a:bodyPr/>
        <a:lstStyle/>
        <a:p>
          <a:endParaRPr lang="ru-RU"/>
        </a:p>
      </dgm:t>
    </dgm:pt>
    <dgm:pt modelId="{BF1CFE0C-2127-40B8-83F9-4DF22403EC46}" type="pres">
      <dgm:prSet presAssocID="{3F58502E-3E55-43D2-9036-B8AF239FE9F0}" presName="childShp" presStyleLbl="bgAccFollowNode1" presStyleIdx="0" presStyleCnt="2">
        <dgm:presLayoutVars>
          <dgm:bulletEnabled val="1"/>
        </dgm:presLayoutVars>
      </dgm:prSet>
      <dgm:spPr/>
      <dgm:t>
        <a:bodyPr/>
        <a:lstStyle/>
        <a:p>
          <a:endParaRPr lang="ru-RU"/>
        </a:p>
      </dgm:t>
    </dgm:pt>
    <dgm:pt modelId="{CF9131D7-771C-462D-AF9F-053700B09A66}" type="pres">
      <dgm:prSet presAssocID="{EEFDE46A-643B-4425-8467-923F95E29120}" presName="spacing" presStyleCnt="0"/>
      <dgm:spPr/>
    </dgm:pt>
    <dgm:pt modelId="{06252673-7733-48EF-A78C-3AD7C11FD20E}" type="pres">
      <dgm:prSet presAssocID="{4EB09B93-CC37-49FF-BA60-0211667D7798}" presName="linNode" presStyleCnt="0"/>
      <dgm:spPr/>
    </dgm:pt>
    <dgm:pt modelId="{EA7E40BB-66FC-4848-B06D-3AE599585383}" type="pres">
      <dgm:prSet presAssocID="{4EB09B93-CC37-49FF-BA60-0211667D7798}" presName="parentShp" presStyleLbl="node1" presStyleIdx="1" presStyleCnt="2">
        <dgm:presLayoutVars>
          <dgm:bulletEnabled val="1"/>
        </dgm:presLayoutVars>
      </dgm:prSet>
      <dgm:spPr/>
      <dgm:t>
        <a:bodyPr/>
        <a:lstStyle/>
        <a:p>
          <a:endParaRPr lang="ru-RU"/>
        </a:p>
      </dgm:t>
    </dgm:pt>
    <dgm:pt modelId="{90892E99-7AC8-4CA7-AB77-E37FE92B95A5}" type="pres">
      <dgm:prSet presAssocID="{4EB09B93-CC37-49FF-BA60-0211667D7798}" presName="childShp" presStyleLbl="bgAccFollowNode1" presStyleIdx="1" presStyleCnt="2">
        <dgm:presLayoutVars>
          <dgm:bulletEnabled val="1"/>
        </dgm:presLayoutVars>
      </dgm:prSet>
      <dgm:spPr/>
      <dgm:t>
        <a:bodyPr/>
        <a:lstStyle/>
        <a:p>
          <a:endParaRPr lang="ru-RU"/>
        </a:p>
      </dgm:t>
    </dgm:pt>
  </dgm:ptLst>
  <dgm:cxnLst>
    <dgm:cxn modelId="{FDB92F86-67C6-49E9-A218-2EC1931B9425}" type="presOf" srcId="{B5481AAD-71FA-4D56-A305-D90354A263FB}" destId="{4C011DD1-E0F9-4CB4-8168-E4CC4703D908}" srcOrd="0" destOrd="0" presId="urn:microsoft.com/office/officeart/2005/8/layout/vList6"/>
    <dgm:cxn modelId="{E02482EB-B216-484C-84C1-C3FEA8896C72}" srcId="{4EB09B93-CC37-49FF-BA60-0211667D7798}" destId="{55861303-5216-44D9-9B90-540749BA15FF}" srcOrd="0" destOrd="0" parTransId="{F93F8DA2-00E5-458E-96EF-4B1142CA0C8E}" sibTransId="{6584F000-713B-47A6-989E-38AC819BA0C1}"/>
    <dgm:cxn modelId="{2F64B179-0DA8-4E14-8A5F-CE7024A697F4}" type="presOf" srcId="{55861303-5216-44D9-9B90-540749BA15FF}" destId="{90892E99-7AC8-4CA7-AB77-E37FE92B95A5}" srcOrd="0" destOrd="0" presId="urn:microsoft.com/office/officeart/2005/8/layout/vList6"/>
    <dgm:cxn modelId="{14216FDE-2765-4EB8-90BA-77306835A81E}" type="presOf" srcId="{D20E14EA-E54C-433D-88BD-8C9653FCF4E2}" destId="{BF1CFE0C-2127-40B8-83F9-4DF22403EC46}" srcOrd="0" destOrd="0" presId="urn:microsoft.com/office/officeart/2005/8/layout/vList6"/>
    <dgm:cxn modelId="{A4452AEB-1F03-4988-B709-96ECA3420F2E}" srcId="{B5481AAD-71FA-4D56-A305-D90354A263FB}" destId="{3F58502E-3E55-43D2-9036-B8AF239FE9F0}" srcOrd="0" destOrd="0" parTransId="{CA1808E8-BD30-4996-B4F4-1535360BD4D6}" sibTransId="{EEFDE46A-643B-4425-8467-923F95E29120}"/>
    <dgm:cxn modelId="{C10CB751-C125-4D65-B365-3A3D01F85EFD}" type="presOf" srcId="{8C0AF10B-424C-4631-A23C-284639BFED0F}" destId="{BF1CFE0C-2127-40B8-83F9-4DF22403EC46}" srcOrd="0" destOrd="1" presId="urn:microsoft.com/office/officeart/2005/8/layout/vList6"/>
    <dgm:cxn modelId="{EF1ABE96-EE44-4AB2-937B-0CE05AF55168}" srcId="{B5481AAD-71FA-4D56-A305-D90354A263FB}" destId="{4EB09B93-CC37-49FF-BA60-0211667D7798}" srcOrd="1" destOrd="0" parTransId="{5A1871DB-942D-4B3F-B8AE-0CA5C9C96AAD}" sibTransId="{A764F691-E03E-4E00-8F57-0EB15BEF18B3}"/>
    <dgm:cxn modelId="{3D74BED9-44ED-46E1-A19A-FD01BC6428B7}" srcId="{3F58502E-3E55-43D2-9036-B8AF239FE9F0}" destId="{D20E14EA-E54C-433D-88BD-8C9653FCF4E2}" srcOrd="0" destOrd="0" parTransId="{F45418D3-E1AD-419B-9402-F6B168F83DE9}" sibTransId="{569CB6F1-49EE-40B4-8D42-29439A157B2D}"/>
    <dgm:cxn modelId="{1089694D-D25E-401A-9C10-0862368D8262}" type="presOf" srcId="{3F58502E-3E55-43D2-9036-B8AF239FE9F0}" destId="{4B7DBE5E-F8A5-4ED9-A116-F8CFCC3E8C13}" srcOrd="0" destOrd="0" presId="urn:microsoft.com/office/officeart/2005/8/layout/vList6"/>
    <dgm:cxn modelId="{3BF5D2C8-93C2-4154-AC25-01448AC464B6}" srcId="{3F58502E-3E55-43D2-9036-B8AF239FE9F0}" destId="{8C0AF10B-424C-4631-A23C-284639BFED0F}" srcOrd="1" destOrd="0" parTransId="{D49BE6AA-F58B-431F-8F03-222EB17086E0}" sibTransId="{719AC319-37C2-4BA2-9523-AEC4C3A978A3}"/>
    <dgm:cxn modelId="{7788EE97-E4A2-478A-9842-E83C799343FB}" type="presOf" srcId="{4EB09B93-CC37-49FF-BA60-0211667D7798}" destId="{EA7E40BB-66FC-4848-B06D-3AE599585383}" srcOrd="0" destOrd="0" presId="urn:microsoft.com/office/officeart/2005/8/layout/vList6"/>
    <dgm:cxn modelId="{B684D04B-C9E1-47B0-AD75-FF8603F66A5D}" type="presParOf" srcId="{4C011DD1-E0F9-4CB4-8168-E4CC4703D908}" destId="{E8EB4A00-BC13-4570-B76E-626B45638B0F}" srcOrd="0" destOrd="0" presId="urn:microsoft.com/office/officeart/2005/8/layout/vList6"/>
    <dgm:cxn modelId="{5F73D2C2-FD16-42E7-8976-3037CE2B2A92}" type="presParOf" srcId="{E8EB4A00-BC13-4570-B76E-626B45638B0F}" destId="{4B7DBE5E-F8A5-4ED9-A116-F8CFCC3E8C13}" srcOrd="0" destOrd="0" presId="urn:microsoft.com/office/officeart/2005/8/layout/vList6"/>
    <dgm:cxn modelId="{CFA6B088-B8A7-409D-854D-8C29A476ECD5}" type="presParOf" srcId="{E8EB4A00-BC13-4570-B76E-626B45638B0F}" destId="{BF1CFE0C-2127-40B8-83F9-4DF22403EC46}" srcOrd="1" destOrd="0" presId="urn:microsoft.com/office/officeart/2005/8/layout/vList6"/>
    <dgm:cxn modelId="{D1F1CD8B-3ED0-4129-B57A-CB2108DF0F25}" type="presParOf" srcId="{4C011DD1-E0F9-4CB4-8168-E4CC4703D908}" destId="{CF9131D7-771C-462D-AF9F-053700B09A66}" srcOrd="1" destOrd="0" presId="urn:microsoft.com/office/officeart/2005/8/layout/vList6"/>
    <dgm:cxn modelId="{B85262D0-5134-4F42-ACF0-65088E2D4E9A}" type="presParOf" srcId="{4C011DD1-E0F9-4CB4-8168-E4CC4703D908}" destId="{06252673-7733-48EF-A78C-3AD7C11FD20E}" srcOrd="2" destOrd="0" presId="urn:microsoft.com/office/officeart/2005/8/layout/vList6"/>
    <dgm:cxn modelId="{0BED17C7-BA73-4BB7-BF83-A6A438B8AE25}" type="presParOf" srcId="{06252673-7733-48EF-A78C-3AD7C11FD20E}" destId="{EA7E40BB-66FC-4848-B06D-3AE599585383}" srcOrd="0" destOrd="0" presId="urn:microsoft.com/office/officeart/2005/8/layout/vList6"/>
    <dgm:cxn modelId="{30D17566-34C0-4539-B6A3-FF0637679A51}" type="presParOf" srcId="{06252673-7733-48EF-A78C-3AD7C11FD20E}" destId="{90892E99-7AC8-4CA7-AB77-E37FE92B95A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4523E1-A527-46A1-8D6D-BD51DACA30C8}"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ru-RU"/>
        </a:p>
      </dgm:t>
    </dgm:pt>
    <dgm:pt modelId="{5C831EF0-2F7A-4481-B394-53F3BC2896EF}">
      <dgm:prSet phldrT="[Текст]" custT="1"/>
      <dgm:spPr/>
      <dgm:t>
        <a:bodyPr/>
        <a:lstStyle/>
        <a:p>
          <a:r>
            <a:rPr lang="en-US" sz="2400" dirty="0" err="1">
              <a:solidFill>
                <a:schemeClr val="tx1"/>
              </a:solidFill>
            </a:rPr>
            <a:t>Obyektivlik</a:t>
          </a:r>
          <a:endParaRPr lang="ru-RU" sz="2400" dirty="0">
            <a:solidFill>
              <a:schemeClr val="tx1"/>
            </a:solidFill>
          </a:endParaRPr>
        </a:p>
      </dgm:t>
    </dgm:pt>
    <dgm:pt modelId="{19586A75-FFD5-4F5C-99BF-7EBC17DCC6E4}" type="parTrans" cxnId="{8C1ED857-6494-4BF9-ABE8-95D2E989C380}">
      <dgm:prSet/>
      <dgm:spPr/>
      <dgm:t>
        <a:bodyPr/>
        <a:lstStyle/>
        <a:p>
          <a:endParaRPr lang="ru-RU"/>
        </a:p>
      </dgm:t>
    </dgm:pt>
    <dgm:pt modelId="{8268CD03-2DA4-42DA-AD93-7B42FCC96755}" type="sibTrans" cxnId="{8C1ED857-6494-4BF9-ABE8-95D2E989C380}">
      <dgm:prSet/>
      <dgm:spPr/>
      <dgm:t>
        <a:bodyPr/>
        <a:lstStyle/>
        <a:p>
          <a:endParaRPr lang="ru-RU"/>
        </a:p>
      </dgm:t>
    </dgm:pt>
    <dgm:pt modelId="{C276E82C-824C-469F-A99D-6186477AEC69}">
      <dgm:prSet phldrT="[Текст]" custT="1"/>
      <dgm:spPr/>
      <dgm:t>
        <a:bodyPr/>
        <a:lstStyle/>
        <a:p>
          <a:r>
            <a:rPr lang="en-US" sz="2000" dirty="0" err="1">
              <a:solidFill>
                <a:schemeClr val="tx1"/>
              </a:solidFill>
            </a:rPr>
            <a:t>Moddiylashtirish</a:t>
          </a:r>
          <a:endParaRPr lang="ru-RU" sz="2000" dirty="0">
            <a:solidFill>
              <a:schemeClr val="tx1"/>
            </a:solidFill>
          </a:endParaRPr>
        </a:p>
      </dgm:t>
    </dgm:pt>
    <dgm:pt modelId="{AB2B4376-A051-456A-8088-3175E1380A36}" type="parTrans" cxnId="{9E0F16BD-20CA-4CFB-8B84-7BD21AD2D280}">
      <dgm:prSet/>
      <dgm:spPr/>
      <dgm:t>
        <a:bodyPr/>
        <a:lstStyle/>
        <a:p>
          <a:endParaRPr lang="ru-RU"/>
        </a:p>
      </dgm:t>
    </dgm:pt>
    <dgm:pt modelId="{DFE2D482-EAA2-4B07-9750-CDC03D48D9F3}" type="sibTrans" cxnId="{9E0F16BD-20CA-4CFB-8B84-7BD21AD2D280}">
      <dgm:prSet/>
      <dgm:spPr/>
      <dgm:t>
        <a:bodyPr/>
        <a:lstStyle/>
        <a:p>
          <a:endParaRPr lang="ru-RU"/>
        </a:p>
      </dgm:t>
    </dgm:pt>
    <dgm:pt modelId="{5F9EB421-C9F8-44F1-B270-0C84265994DF}">
      <dgm:prSet phldrT="[Текст]" custT="1"/>
      <dgm:spPr/>
      <dgm:t>
        <a:bodyPr/>
        <a:lstStyle/>
        <a:p>
          <a:r>
            <a:rPr lang="en-US" sz="1500"/>
            <a:t>Uzatish imkoniyati</a:t>
          </a:r>
          <a:endParaRPr lang="ru-RU" sz="1500"/>
        </a:p>
      </dgm:t>
    </dgm:pt>
    <dgm:pt modelId="{B0B99E36-F092-4F18-8635-B962226A0D5A}" type="parTrans" cxnId="{BAF15732-15CC-47E8-A9BC-25E664D3309F}">
      <dgm:prSet/>
      <dgm:spPr/>
      <dgm:t>
        <a:bodyPr/>
        <a:lstStyle/>
        <a:p>
          <a:endParaRPr lang="ru-RU"/>
        </a:p>
      </dgm:t>
    </dgm:pt>
    <dgm:pt modelId="{ED24105B-7895-4980-8CC8-6A1FCEA002F8}" type="sibTrans" cxnId="{BAF15732-15CC-47E8-A9BC-25E664D3309F}">
      <dgm:prSet/>
      <dgm:spPr/>
      <dgm:t>
        <a:bodyPr/>
        <a:lstStyle/>
        <a:p>
          <a:endParaRPr lang="ru-RU"/>
        </a:p>
      </dgm:t>
    </dgm:pt>
    <dgm:pt modelId="{4D03ECF4-F292-42EE-94F6-326721A959E5}">
      <dgm:prSet phldrT="[Текст]" custT="1"/>
      <dgm:spPr/>
      <dgm:t>
        <a:bodyPr/>
        <a:lstStyle/>
        <a:p>
          <a:r>
            <a:rPr lang="en-US" sz="3200" b="1" dirty="0" err="1">
              <a:latin typeface="Times New Roman" pitchFamily="18" charset="0"/>
              <a:cs typeface="Times New Roman" pitchFamily="18" charset="0"/>
            </a:rPr>
            <a:t>Axborotning</a:t>
          </a:r>
          <a:r>
            <a:rPr lang="en-US" sz="3200" b="1" dirty="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muhim</a:t>
          </a:r>
          <a:r>
            <a:rPr lang="en-US" sz="3200" b="1" dirty="0" smtClean="0">
              <a:latin typeface="Times New Roman" pitchFamily="18" charset="0"/>
              <a:cs typeface="Times New Roman" pitchFamily="18" charset="0"/>
            </a:rPr>
            <a:t> </a:t>
          </a:r>
          <a:r>
            <a:rPr lang="en-US" sz="3200" b="1" dirty="0" err="1">
              <a:latin typeface="Times New Roman" pitchFamily="18" charset="0"/>
              <a:cs typeface="Times New Roman" pitchFamily="18" charset="0"/>
            </a:rPr>
            <a:t>xususiyatlari</a:t>
          </a:r>
          <a:endParaRPr lang="ru-RU" sz="3200" b="1" dirty="0">
            <a:latin typeface="Times New Roman" pitchFamily="18" charset="0"/>
            <a:cs typeface="Times New Roman" pitchFamily="18" charset="0"/>
          </a:endParaRPr>
        </a:p>
      </dgm:t>
    </dgm:pt>
    <dgm:pt modelId="{645C2944-5DBF-4E1D-AF51-F24FA32A1714}" type="parTrans" cxnId="{FE23919A-1024-4C66-81B9-5AB0398C93F6}">
      <dgm:prSet/>
      <dgm:spPr/>
      <dgm:t>
        <a:bodyPr/>
        <a:lstStyle/>
        <a:p>
          <a:endParaRPr lang="ru-RU"/>
        </a:p>
      </dgm:t>
    </dgm:pt>
    <dgm:pt modelId="{C9AF77AE-E937-481D-87B8-2D56DE37839D}" type="sibTrans" cxnId="{FE23919A-1024-4C66-81B9-5AB0398C93F6}">
      <dgm:prSet/>
      <dgm:spPr/>
      <dgm:t>
        <a:bodyPr/>
        <a:lstStyle/>
        <a:p>
          <a:endParaRPr lang="ru-RU"/>
        </a:p>
      </dgm:t>
    </dgm:pt>
    <dgm:pt modelId="{B40E240C-1C04-4077-83D9-243D4C489B9E}" type="pres">
      <dgm:prSet presAssocID="{D34523E1-A527-46A1-8D6D-BD51DACA30C8}" presName="Name0" presStyleCnt="0">
        <dgm:presLayoutVars>
          <dgm:chMax val="4"/>
          <dgm:resizeHandles val="exact"/>
        </dgm:presLayoutVars>
      </dgm:prSet>
      <dgm:spPr/>
      <dgm:t>
        <a:bodyPr/>
        <a:lstStyle/>
        <a:p>
          <a:endParaRPr lang="ru-RU"/>
        </a:p>
      </dgm:t>
    </dgm:pt>
    <dgm:pt modelId="{9AD22280-1FB1-4ADA-B502-BCD4C9954451}" type="pres">
      <dgm:prSet presAssocID="{D34523E1-A527-46A1-8D6D-BD51DACA30C8}" presName="ellipse" presStyleLbl="trBgShp" presStyleIdx="0" presStyleCnt="1" custScaleX="140762" custScaleY="96879"/>
      <dgm:spPr/>
    </dgm:pt>
    <dgm:pt modelId="{C745AA11-9C2B-4594-94D8-40646E6987BC}" type="pres">
      <dgm:prSet presAssocID="{D34523E1-A527-46A1-8D6D-BD51DACA30C8}" presName="arrow1" presStyleLbl="fgShp" presStyleIdx="0" presStyleCnt="1"/>
      <dgm:spPr/>
    </dgm:pt>
    <dgm:pt modelId="{AAAD1303-22EA-4471-9DA5-AF05D0FBF0F9}" type="pres">
      <dgm:prSet presAssocID="{D34523E1-A527-46A1-8D6D-BD51DACA30C8}" presName="rectangle" presStyleLbl="revTx" presStyleIdx="0" presStyleCnt="1">
        <dgm:presLayoutVars>
          <dgm:bulletEnabled val="1"/>
        </dgm:presLayoutVars>
      </dgm:prSet>
      <dgm:spPr/>
      <dgm:t>
        <a:bodyPr/>
        <a:lstStyle/>
        <a:p>
          <a:endParaRPr lang="ru-RU"/>
        </a:p>
      </dgm:t>
    </dgm:pt>
    <dgm:pt modelId="{3A13DF5A-FBB8-4990-805B-616CEA93CB15}" type="pres">
      <dgm:prSet presAssocID="{C276E82C-824C-469F-A99D-6186477AEC69}" presName="item1" presStyleLbl="node1" presStyleIdx="0" presStyleCnt="3">
        <dgm:presLayoutVars>
          <dgm:bulletEnabled val="1"/>
        </dgm:presLayoutVars>
      </dgm:prSet>
      <dgm:spPr/>
      <dgm:t>
        <a:bodyPr/>
        <a:lstStyle/>
        <a:p>
          <a:endParaRPr lang="ru-RU"/>
        </a:p>
      </dgm:t>
    </dgm:pt>
    <dgm:pt modelId="{AA3383BD-A9AB-48BB-BF3D-4B74A62A689D}" type="pres">
      <dgm:prSet presAssocID="{5F9EB421-C9F8-44F1-B270-0C84265994DF}" presName="item2" presStyleLbl="node1" presStyleIdx="1" presStyleCnt="3" custScaleX="120715" custScaleY="106069">
        <dgm:presLayoutVars>
          <dgm:bulletEnabled val="1"/>
        </dgm:presLayoutVars>
      </dgm:prSet>
      <dgm:spPr/>
      <dgm:t>
        <a:bodyPr/>
        <a:lstStyle/>
        <a:p>
          <a:endParaRPr lang="ru-RU"/>
        </a:p>
      </dgm:t>
    </dgm:pt>
    <dgm:pt modelId="{6135239A-B937-4647-8F91-D55BB2072117}" type="pres">
      <dgm:prSet presAssocID="{4D03ECF4-F292-42EE-94F6-326721A959E5}" presName="item3" presStyleLbl="node1" presStyleIdx="2" presStyleCnt="3" custScaleX="141297" custScaleY="67703" custLinFactNeighborX="7201" custLinFactNeighborY="5401">
        <dgm:presLayoutVars>
          <dgm:bulletEnabled val="1"/>
        </dgm:presLayoutVars>
      </dgm:prSet>
      <dgm:spPr/>
      <dgm:t>
        <a:bodyPr/>
        <a:lstStyle/>
        <a:p>
          <a:endParaRPr lang="ru-RU"/>
        </a:p>
      </dgm:t>
    </dgm:pt>
    <dgm:pt modelId="{4066ADC8-39C1-4E9F-9E9A-D0F82793DFA6}" type="pres">
      <dgm:prSet presAssocID="{D34523E1-A527-46A1-8D6D-BD51DACA30C8}" presName="funnel" presStyleLbl="trAlignAcc1" presStyleIdx="0" presStyleCnt="1"/>
      <dgm:spPr/>
    </dgm:pt>
  </dgm:ptLst>
  <dgm:cxnLst>
    <dgm:cxn modelId="{60B2A0D5-9456-4418-A9AD-451E96CA79F3}" type="presOf" srcId="{5C831EF0-2F7A-4481-B394-53F3BC2896EF}" destId="{6135239A-B937-4647-8F91-D55BB2072117}" srcOrd="0" destOrd="0" presId="urn:microsoft.com/office/officeart/2005/8/layout/funnel1"/>
    <dgm:cxn modelId="{9E0F16BD-20CA-4CFB-8B84-7BD21AD2D280}" srcId="{D34523E1-A527-46A1-8D6D-BD51DACA30C8}" destId="{C276E82C-824C-469F-A99D-6186477AEC69}" srcOrd="1" destOrd="0" parTransId="{AB2B4376-A051-456A-8088-3175E1380A36}" sibTransId="{DFE2D482-EAA2-4B07-9750-CDC03D48D9F3}"/>
    <dgm:cxn modelId="{79161901-A161-4613-B184-AE661AC3D5B2}" type="presOf" srcId="{D34523E1-A527-46A1-8D6D-BD51DACA30C8}" destId="{B40E240C-1C04-4077-83D9-243D4C489B9E}" srcOrd="0" destOrd="0" presId="urn:microsoft.com/office/officeart/2005/8/layout/funnel1"/>
    <dgm:cxn modelId="{A8B13B05-8698-48BE-95E7-2138C6209995}" type="presOf" srcId="{4D03ECF4-F292-42EE-94F6-326721A959E5}" destId="{AAAD1303-22EA-4471-9DA5-AF05D0FBF0F9}" srcOrd="0" destOrd="0" presId="urn:microsoft.com/office/officeart/2005/8/layout/funnel1"/>
    <dgm:cxn modelId="{8C1ED857-6494-4BF9-ABE8-95D2E989C380}" srcId="{D34523E1-A527-46A1-8D6D-BD51DACA30C8}" destId="{5C831EF0-2F7A-4481-B394-53F3BC2896EF}" srcOrd="0" destOrd="0" parTransId="{19586A75-FFD5-4F5C-99BF-7EBC17DCC6E4}" sibTransId="{8268CD03-2DA4-42DA-AD93-7B42FCC96755}"/>
    <dgm:cxn modelId="{8656C4A2-9AA3-4789-A77E-2D004881B11A}" type="presOf" srcId="{C276E82C-824C-469F-A99D-6186477AEC69}" destId="{AA3383BD-A9AB-48BB-BF3D-4B74A62A689D}" srcOrd="0" destOrd="0" presId="urn:microsoft.com/office/officeart/2005/8/layout/funnel1"/>
    <dgm:cxn modelId="{C0CE2229-3088-479E-8AC2-87386E33FB22}" type="presOf" srcId="{5F9EB421-C9F8-44F1-B270-0C84265994DF}" destId="{3A13DF5A-FBB8-4990-805B-616CEA93CB15}" srcOrd="0" destOrd="0" presId="urn:microsoft.com/office/officeart/2005/8/layout/funnel1"/>
    <dgm:cxn modelId="{FE23919A-1024-4C66-81B9-5AB0398C93F6}" srcId="{D34523E1-A527-46A1-8D6D-BD51DACA30C8}" destId="{4D03ECF4-F292-42EE-94F6-326721A959E5}" srcOrd="3" destOrd="0" parTransId="{645C2944-5DBF-4E1D-AF51-F24FA32A1714}" sibTransId="{C9AF77AE-E937-481D-87B8-2D56DE37839D}"/>
    <dgm:cxn modelId="{BAF15732-15CC-47E8-A9BC-25E664D3309F}" srcId="{D34523E1-A527-46A1-8D6D-BD51DACA30C8}" destId="{5F9EB421-C9F8-44F1-B270-0C84265994DF}" srcOrd="2" destOrd="0" parTransId="{B0B99E36-F092-4F18-8635-B962226A0D5A}" sibTransId="{ED24105B-7895-4980-8CC8-6A1FCEA002F8}"/>
    <dgm:cxn modelId="{ED9E4157-BA48-4D31-9801-3EF296064D3D}" type="presParOf" srcId="{B40E240C-1C04-4077-83D9-243D4C489B9E}" destId="{9AD22280-1FB1-4ADA-B502-BCD4C9954451}" srcOrd="0" destOrd="0" presId="urn:microsoft.com/office/officeart/2005/8/layout/funnel1"/>
    <dgm:cxn modelId="{E8ED78CA-083B-4FDC-9231-D4EC5C7EA73F}" type="presParOf" srcId="{B40E240C-1C04-4077-83D9-243D4C489B9E}" destId="{C745AA11-9C2B-4594-94D8-40646E6987BC}" srcOrd="1" destOrd="0" presId="urn:microsoft.com/office/officeart/2005/8/layout/funnel1"/>
    <dgm:cxn modelId="{A3DDD22D-0710-4A17-A9D5-1404D07D0944}" type="presParOf" srcId="{B40E240C-1C04-4077-83D9-243D4C489B9E}" destId="{AAAD1303-22EA-4471-9DA5-AF05D0FBF0F9}" srcOrd="2" destOrd="0" presId="urn:microsoft.com/office/officeart/2005/8/layout/funnel1"/>
    <dgm:cxn modelId="{7AA46869-D8F2-4754-87F9-7853C69D7E34}" type="presParOf" srcId="{B40E240C-1C04-4077-83D9-243D4C489B9E}" destId="{3A13DF5A-FBB8-4990-805B-616CEA93CB15}" srcOrd="3" destOrd="0" presId="urn:microsoft.com/office/officeart/2005/8/layout/funnel1"/>
    <dgm:cxn modelId="{D029AFEC-09F0-4299-B5CA-209F0ECAC2A1}" type="presParOf" srcId="{B40E240C-1C04-4077-83D9-243D4C489B9E}" destId="{AA3383BD-A9AB-48BB-BF3D-4B74A62A689D}" srcOrd="4" destOrd="0" presId="urn:microsoft.com/office/officeart/2005/8/layout/funnel1"/>
    <dgm:cxn modelId="{40AF5983-5F4A-43EE-B0C0-21C9A910E867}" type="presParOf" srcId="{B40E240C-1C04-4077-83D9-243D4C489B9E}" destId="{6135239A-B937-4647-8F91-D55BB2072117}" srcOrd="5" destOrd="0" presId="urn:microsoft.com/office/officeart/2005/8/layout/funnel1"/>
    <dgm:cxn modelId="{F348B636-A4C9-4D40-8BFE-530E8F701F52}" type="presParOf" srcId="{B40E240C-1C04-4077-83D9-243D4C489B9E}" destId="{4066ADC8-39C1-4E9F-9E9A-D0F82793DFA6}"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627800-32BC-43FB-AB5F-AE1AD91E6ED8}" type="doc">
      <dgm:prSet loTypeId="urn:microsoft.com/office/officeart/2009/3/layout/IncreasingArrowsProcess" loCatId="process" qsTypeId="urn:microsoft.com/office/officeart/2005/8/quickstyle/simple1" qsCatId="simple" csTypeId="urn:microsoft.com/office/officeart/2005/8/colors/colorful4" csCatId="colorful" phldr="1"/>
      <dgm:spPr/>
      <dgm:t>
        <a:bodyPr/>
        <a:lstStyle/>
        <a:p>
          <a:endParaRPr lang="ru-RU"/>
        </a:p>
      </dgm:t>
    </dgm:pt>
    <dgm:pt modelId="{ED446149-037E-46D9-B16F-91842C3639A8}">
      <dgm:prSet phldrT="[Текст]"/>
      <dgm:spPr/>
      <dgm:t>
        <a:bodyPr/>
        <a:lstStyle/>
        <a:p>
          <a:r>
            <a:rPr lang="en-US" dirty="0" err="1">
              <a:solidFill>
                <a:schemeClr val="tx1"/>
              </a:solidFill>
              <a:latin typeface="Times New Roman" pitchFamily="18" charset="0"/>
              <a:cs typeface="Times New Roman" pitchFamily="18" charset="0"/>
            </a:rPr>
            <a:t>Axborot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subyekti</a:t>
          </a:r>
          <a:endParaRPr lang="ru-RU" dirty="0">
            <a:solidFill>
              <a:schemeClr val="tx1"/>
            </a:solidFill>
            <a:latin typeface="Times New Roman" pitchFamily="18" charset="0"/>
            <a:cs typeface="Times New Roman" pitchFamily="18" charset="0"/>
          </a:endParaRPr>
        </a:p>
      </dgm:t>
    </dgm:pt>
    <dgm:pt modelId="{998CCA50-EB04-484E-B819-AC84F7A1E1E8}" type="parTrans" cxnId="{B2112DEC-AF40-4E6E-8F0A-C088E23ED8A7}">
      <dgm:prSet/>
      <dgm:spPr/>
      <dgm:t>
        <a:bodyPr/>
        <a:lstStyle/>
        <a:p>
          <a:endParaRPr lang="ru-RU"/>
        </a:p>
      </dgm:t>
    </dgm:pt>
    <dgm:pt modelId="{4B9CD543-518E-457F-B0B1-B96D60643BD5}" type="sibTrans" cxnId="{B2112DEC-AF40-4E6E-8F0A-C088E23ED8A7}">
      <dgm:prSet/>
      <dgm:spPr/>
      <dgm:t>
        <a:bodyPr/>
        <a:lstStyle/>
        <a:p>
          <a:endParaRPr lang="ru-RU"/>
        </a:p>
      </dgm:t>
    </dgm:pt>
    <dgm:pt modelId="{66941628-1FF1-4134-AE69-405B7F3A6E22}">
      <dgm:prSet phldrT="[Текст]"/>
      <dgm:spPr/>
      <dgm:t>
        <a:bodyPr/>
        <a:lstStyle/>
        <a:p>
          <a:pPr algn="ctr"/>
          <a:r>
            <a:rPr lang="en-US" b="1" dirty="0" err="1" smtClean="0">
              <a:latin typeface="Times New Roman" pitchFamily="18" charset="0"/>
              <a:cs typeface="Times New Roman" pitchFamily="18" charset="0"/>
            </a:rPr>
            <a:t>Axborot</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oluvchi</a:t>
          </a:r>
          <a:endParaRPr lang="ru-RU" b="1" dirty="0">
            <a:latin typeface="Times New Roman" pitchFamily="18" charset="0"/>
            <a:cs typeface="Times New Roman" pitchFamily="18" charset="0"/>
          </a:endParaRPr>
        </a:p>
      </dgm:t>
    </dgm:pt>
    <dgm:pt modelId="{350BE6ED-B5B4-4791-A2ED-A84B11F940A8}" type="parTrans" cxnId="{CC1C540C-1533-4A94-BEF7-17001B4E23B2}">
      <dgm:prSet/>
      <dgm:spPr/>
      <dgm:t>
        <a:bodyPr/>
        <a:lstStyle/>
        <a:p>
          <a:endParaRPr lang="ru-RU"/>
        </a:p>
      </dgm:t>
    </dgm:pt>
    <dgm:pt modelId="{2D140155-FFBA-4684-B828-DADED786FAE0}" type="sibTrans" cxnId="{CC1C540C-1533-4A94-BEF7-17001B4E23B2}">
      <dgm:prSet/>
      <dgm:spPr/>
      <dgm:t>
        <a:bodyPr/>
        <a:lstStyle/>
        <a:p>
          <a:endParaRPr lang="ru-RU"/>
        </a:p>
      </dgm:t>
    </dgm:pt>
    <dgm:pt modelId="{E04A8AB0-3E85-42B6-8B5B-5B310FFE32DC}">
      <dgm:prSet phldrT="[Текст]"/>
      <dgm:spPr/>
      <dgm:t>
        <a:bodyPr/>
        <a:lstStyle/>
        <a:p>
          <a:r>
            <a:rPr lang="en-US" dirty="0" err="1">
              <a:solidFill>
                <a:schemeClr val="tx1"/>
              </a:solidFill>
              <a:latin typeface="Times New Roman" pitchFamily="18" charset="0"/>
              <a:cs typeface="Times New Roman" pitchFamily="18" charset="0"/>
            </a:rPr>
            <a:t>Axborot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obyekti</a:t>
          </a:r>
          <a:endParaRPr lang="ru-RU" dirty="0">
            <a:solidFill>
              <a:schemeClr val="tx1"/>
            </a:solidFill>
            <a:latin typeface="Times New Roman" pitchFamily="18" charset="0"/>
            <a:cs typeface="Times New Roman" pitchFamily="18" charset="0"/>
          </a:endParaRPr>
        </a:p>
      </dgm:t>
    </dgm:pt>
    <dgm:pt modelId="{78E4D497-665A-40F0-9708-D64C6040B7FD}" type="parTrans" cxnId="{9A3B05F2-2E87-4A53-87BE-E81D006704A1}">
      <dgm:prSet/>
      <dgm:spPr/>
      <dgm:t>
        <a:bodyPr/>
        <a:lstStyle/>
        <a:p>
          <a:endParaRPr lang="ru-RU"/>
        </a:p>
      </dgm:t>
    </dgm:pt>
    <dgm:pt modelId="{6AA094F4-C746-4399-A231-AEEC3E1BA2BA}" type="sibTrans" cxnId="{9A3B05F2-2E87-4A53-87BE-E81D006704A1}">
      <dgm:prSet/>
      <dgm:spPr/>
      <dgm:t>
        <a:bodyPr/>
        <a:lstStyle/>
        <a:p>
          <a:endParaRPr lang="ru-RU"/>
        </a:p>
      </dgm:t>
    </dgm:pt>
    <dgm:pt modelId="{B66E5D73-5700-4CBC-AEF9-37B91FC7DAD0}">
      <dgm:prSet phldrT="[Текст]"/>
      <dgm:spPr/>
      <dgm:t>
        <a:bodyPr/>
        <a:lstStyle/>
        <a:p>
          <a:pPr algn="ctr"/>
          <a:r>
            <a:rPr lang="en-US" b="1" dirty="0" err="1" smtClean="0">
              <a:latin typeface="Times New Roman" pitchFamily="18" charset="0"/>
              <a:cs typeface="Times New Roman" pitchFamily="18" charset="0"/>
            </a:rPr>
            <a:t>Axborot</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manbai</a:t>
          </a:r>
          <a:endParaRPr lang="ru-RU" b="1" dirty="0">
            <a:latin typeface="Times New Roman" pitchFamily="18" charset="0"/>
            <a:cs typeface="Times New Roman" pitchFamily="18" charset="0"/>
          </a:endParaRPr>
        </a:p>
      </dgm:t>
    </dgm:pt>
    <dgm:pt modelId="{74A46991-DB51-416A-BF53-DD94FE763FCC}" type="parTrans" cxnId="{BC85653B-320F-4393-BCFB-9E3E135830A8}">
      <dgm:prSet/>
      <dgm:spPr/>
      <dgm:t>
        <a:bodyPr/>
        <a:lstStyle/>
        <a:p>
          <a:endParaRPr lang="ru-RU"/>
        </a:p>
      </dgm:t>
    </dgm:pt>
    <dgm:pt modelId="{18B771A1-22D8-42BD-92E3-5641739256CF}" type="sibTrans" cxnId="{BC85653B-320F-4393-BCFB-9E3E135830A8}">
      <dgm:prSet/>
      <dgm:spPr/>
      <dgm:t>
        <a:bodyPr/>
        <a:lstStyle/>
        <a:p>
          <a:endParaRPr lang="ru-RU"/>
        </a:p>
      </dgm:t>
    </dgm:pt>
    <dgm:pt modelId="{90E88D83-9720-4A13-AA8D-9A42FA6CA55F}">
      <dgm:prSet phldrT="[Текст]"/>
      <dgm:spPr/>
      <dgm:t>
        <a:bodyPr/>
        <a:lstStyle/>
        <a:p>
          <a:r>
            <a:rPr lang="en-US" dirty="0" err="1">
              <a:solidFill>
                <a:schemeClr val="tx1"/>
              </a:solidFill>
              <a:latin typeface="Times New Roman" pitchFamily="18" charset="0"/>
              <a:cs typeface="Times New Roman" pitchFamily="18" charset="0"/>
            </a:rPr>
            <a:t>Extiyojliligi</a:t>
          </a:r>
          <a:endParaRPr lang="ru-RU" dirty="0">
            <a:solidFill>
              <a:schemeClr val="tx1"/>
            </a:solidFill>
            <a:latin typeface="Times New Roman" pitchFamily="18" charset="0"/>
            <a:cs typeface="Times New Roman" pitchFamily="18" charset="0"/>
          </a:endParaRPr>
        </a:p>
      </dgm:t>
    </dgm:pt>
    <dgm:pt modelId="{A3DDDA7E-35A7-4B7B-B8A2-73C369527627}" type="parTrans" cxnId="{27829C9A-0849-4469-B963-F37F9F7DF5F1}">
      <dgm:prSet/>
      <dgm:spPr/>
      <dgm:t>
        <a:bodyPr/>
        <a:lstStyle/>
        <a:p>
          <a:endParaRPr lang="ru-RU"/>
        </a:p>
      </dgm:t>
    </dgm:pt>
    <dgm:pt modelId="{C8941738-2783-4E7F-A632-E4E2B03D4322}" type="sibTrans" cxnId="{27829C9A-0849-4469-B963-F37F9F7DF5F1}">
      <dgm:prSet/>
      <dgm:spPr/>
      <dgm:t>
        <a:bodyPr/>
        <a:lstStyle/>
        <a:p>
          <a:endParaRPr lang="ru-RU"/>
        </a:p>
      </dgm:t>
    </dgm:pt>
    <dgm:pt modelId="{715EAC84-1F0C-466D-B2BD-CB1129C17B50}">
      <dgm:prSet phldrT="[Текст]"/>
      <dgm:spPr/>
      <dgm:t>
        <a:bodyPr/>
        <a:lstStyle/>
        <a:p>
          <a:pPr algn="ctr"/>
          <a:r>
            <a:rPr lang="en-US" b="1" dirty="0" err="1">
              <a:latin typeface="Times New Roman" pitchFamily="18" charset="0"/>
              <a:cs typeface="Times New Roman" pitchFamily="18" charset="0"/>
            </a:rPr>
            <a:t>uni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o'zgartiruvchi</a:t>
          </a:r>
          <a:endParaRPr lang="ru-RU" b="1" dirty="0">
            <a:latin typeface="Times New Roman" pitchFamily="18" charset="0"/>
            <a:cs typeface="Times New Roman" pitchFamily="18" charset="0"/>
          </a:endParaRPr>
        </a:p>
      </dgm:t>
    </dgm:pt>
    <dgm:pt modelId="{21132A7D-4C84-4C56-9578-F0EFB6AD8BD1}" type="parTrans" cxnId="{799CCCC4-BF32-4546-A768-ABA207F1BB17}">
      <dgm:prSet/>
      <dgm:spPr/>
      <dgm:t>
        <a:bodyPr/>
        <a:lstStyle/>
        <a:p>
          <a:endParaRPr lang="ru-RU"/>
        </a:p>
      </dgm:t>
    </dgm:pt>
    <dgm:pt modelId="{D8208D99-06E7-441E-9DE9-47D7B8A5F83F}" type="sibTrans" cxnId="{799CCCC4-BF32-4546-A768-ABA207F1BB17}">
      <dgm:prSet/>
      <dgm:spPr/>
      <dgm:t>
        <a:bodyPr/>
        <a:lstStyle/>
        <a:p>
          <a:endParaRPr lang="ru-RU"/>
        </a:p>
      </dgm:t>
    </dgm:pt>
    <dgm:pt modelId="{F2C672D6-FFEF-4C9E-8888-C0ECA76E1879}">
      <dgm:prSet phldrT="[Текст]"/>
      <dgm:spPr/>
      <dgm:t>
        <a:bodyPr/>
        <a:lstStyle/>
        <a:p>
          <a:pPr algn="ctr"/>
          <a:r>
            <a:rPr lang="en-US" b="1" dirty="0" err="1">
              <a:latin typeface="Times New Roman" pitchFamily="18" charset="0"/>
              <a:cs typeface="Times New Roman" pitchFamily="18" charset="0"/>
            </a:rPr>
            <a:t>undan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foydalanuvchi</a:t>
          </a:r>
          <a:endParaRPr lang="ru-RU" b="1" dirty="0">
            <a:latin typeface="Times New Roman" pitchFamily="18" charset="0"/>
            <a:cs typeface="Times New Roman" pitchFamily="18" charset="0"/>
          </a:endParaRPr>
        </a:p>
      </dgm:t>
    </dgm:pt>
    <dgm:pt modelId="{63FF16DC-6693-454D-A3A0-F36B593231A0}" type="parTrans" cxnId="{3C4703AD-629F-4B1E-BA45-E4DB07B9E797}">
      <dgm:prSet/>
      <dgm:spPr/>
      <dgm:t>
        <a:bodyPr/>
        <a:lstStyle/>
        <a:p>
          <a:endParaRPr lang="ru-RU"/>
        </a:p>
      </dgm:t>
    </dgm:pt>
    <dgm:pt modelId="{A45AA2E6-C4D7-449B-95A6-55B24F9F2D3C}" type="sibTrans" cxnId="{3C4703AD-629F-4B1E-BA45-E4DB07B9E797}">
      <dgm:prSet/>
      <dgm:spPr/>
      <dgm:t>
        <a:bodyPr/>
        <a:lstStyle/>
        <a:p>
          <a:endParaRPr lang="ru-RU"/>
        </a:p>
      </dgm:t>
    </dgm:pt>
    <dgm:pt modelId="{916AD35B-B6F4-469B-86C0-111533D62533}">
      <dgm:prSet phldrT="[Текст]"/>
      <dgm:spPr/>
      <dgm:t>
        <a:bodyPr/>
        <a:lstStyle/>
        <a:p>
          <a:pPr algn="ctr"/>
          <a:r>
            <a:rPr lang="en-US" b="1" dirty="0" err="1" smtClean="0">
              <a:solidFill>
                <a:schemeClr val="tx1"/>
              </a:solidFill>
              <a:latin typeface="Times New Roman" pitchFamily="18" charset="0"/>
              <a:cs typeface="Times New Roman" pitchFamily="18" charset="0"/>
            </a:rPr>
            <a:t>Aks</a:t>
          </a:r>
          <a:r>
            <a:rPr lang="en-US" b="1" dirty="0" smtClean="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ettirilgan</a:t>
          </a:r>
          <a:r>
            <a:rPr lang="en-US" b="1" dirty="0">
              <a:solidFill>
                <a:schemeClr val="tx1"/>
              </a:solidFill>
              <a:latin typeface="Times New Roman" pitchFamily="18" charset="0"/>
              <a:cs typeface="Times New Roman" pitchFamily="18" charset="0"/>
            </a:rPr>
            <a:t> rang</a:t>
          </a:r>
          <a:r>
            <a:rPr lang="ru-RU" b="1" dirty="0">
              <a:solidFill>
                <a:schemeClr val="tx1"/>
              </a:solidFill>
              <a:latin typeface="Times New Roman" pitchFamily="18" charset="0"/>
              <a:cs typeface="Times New Roman" pitchFamily="18" charset="0"/>
            </a:rPr>
            <a:t>-</a:t>
          </a:r>
          <a:r>
            <a:rPr lang="en-US" b="1" dirty="0" err="1">
              <a:solidFill>
                <a:schemeClr val="tx1"/>
              </a:solidFill>
              <a:latin typeface="Times New Roman" pitchFamily="18" charset="0"/>
              <a:cs typeface="Times New Roman" pitchFamily="18" charset="0"/>
            </a:rPr>
            <a:t>baranglikning</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muhim</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qismini</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tanlash</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masalasini</a:t>
          </a:r>
          <a:r>
            <a:rPr lang="en-US" b="1" dirty="0">
              <a:solidFill>
                <a:schemeClr val="tx1"/>
              </a:solidFill>
              <a:latin typeface="Times New Roman" pitchFamily="18" charset="0"/>
              <a:cs typeface="Times New Roman" pitchFamily="18" charset="0"/>
            </a:rPr>
            <a:t> </a:t>
          </a:r>
          <a:r>
            <a:rPr lang="ru-RU" b="1" dirty="0">
              <a:solidFill>
                <a:schemeClr val="tx1"/>
              </a:solidFill>
              <a:latin typeface="Times New Roman" pitchFamily="18" charset="0"/>
              <a:cs typeface="Times New Roman" pitchFamily="18" charset="0"/>
            </a:rPr>
            <a:t>е</a:t>
          </a:r>
          <a:r>
            <a:rPr lang="en-US" b="1" dirty="0" err="1">
              <a:solidFill>
                <a:schemeClr val="tx1"/>
              </a:solidFill>
              <a:latin typeface="Times New Roman" pitchFamily="18" charset="0"/>
              <a:cs typeface="Times New Roman" pitchFamily="18" charset="0"/>
            </a:rPr>
            <a:t>chadi</a:t>
          </a:r>
          <a:endParaRPr lang="ru-RU" b="1" dirty="0">
            <a:solidFill>
              <a:schemeClr val="tx1"/>
            </a:solidFill>
            <a:latin typeface="Times New Roman" pitchFamily="18" charset="0"/>
            <a:cs typeface="Times New Roman" pitchFamily="18" charset="0"/>
          </a:endParaRPr>
        </a:p>
      </dgm:t>
    </dgm:pt>
    <dgm:pt modelId="{AFE29CEF-0479-4A1D-9CFD-4A4A5CDDADE2}" type="parTrans" cxnId="{CF04BE0E-D38F-42F3-87D0-756D519F7FB6}">
      <dgm:prSet/>
      <dgm:spPr/>
      <dgm:t>
        <a:bodyPr/>
        <a:lstStyle/>
        <a:p>
          <a:endParaRPr lang="ru-RU"/>
        </a:p>
      </dgm:t>
    </dgm:pt>
    <dgm:pt modelId="{F432E7AF-51F9-44CC-B114-1E21FA433453}" type="sibTrans" cxnId="{CF04BE0E-D38F-42F3-87D0-756D519F7FB6}">
      <dgm:prSet/>
      <dgm:spPr/>
      <dgm:t>
        <a:bodyPr/>
        <a:lstStyle/>
        <a:p>
          <a:endParaRPr lang="ru-RU"/>
        </a:p>
      </dgm:t>
    </dgm:pt>
    <dgm:pt modelId="{551B1DB3-5CF9-4162-A881-6B1E371C45ED}" type="pres">
      <dgm:prSet presAssocID="{D6627800-32BC-43FB-AB5F-AE1AD91E6ED8}" presName="Name0" presStyleCnt="0">
        <dgm:presLayoutVars>
          <dgm:chMax val="5"/>
          <dgm:chPref val="5"/>
          <dgm:dir/>
          <dgm:animLvl val="lvl"/>
        </dgm:presLayoutVars>
      </dgm:prSet>
      <dgm:spPr/>
      <dgm:t>
        <a:bodyPr/>
        <a:lstStyle/>
        <a:p>
          <a:endParaRPr lang="ru-RU"/>
        </a:p>
      </dgm:t>
    </dgm:pt>
    <dgm:pt modelId="{F6CBADE0-6FA9-4959-942C-62BA18214585}" type="pres">
      <dgm:prSet presAssocID="{ED446149-037E-46D9-B16F-91842C3639A8}" presName="parentText1" presStyleLbl="node1" presStyleIdx="0" presStyleCnt="3">
        <dgm:presLayoutVars>
          <dgm:chMax/>
          <dgm:chPref val="3"/>
          <dgm:bulletEnabled val="1"/>
        </dgm:presLayoutVars>
      </dgm:prSet>
      <dgm:spPr/>
      <dgm:t>
        <a:bodyPr/>
        <a:lstStyle/>
        <a:p>
          <a:endParaRPr lang="ru-RU"/>
        </a:p>
      </dgm:t>
    </dgm:pt>
    <dgm:pt modelId="{246917AC-E52E-4D74-971E-8086F43AE382}" type="pres">
      <dgm:prSet presAssocID="{ED446149-037E-46D9-B16F-91842C3639A8}" presName="childText1" presStyleLbl="solidAlignAcc1" presStyleIdx="0" presStyleCnt="3">
        <dgm:presLayoutVars>
          <dgm:chMax val="0"/>
          <dgm:chPref val="0"/>
          <dgm:bulletEnabled val="1"/>
        </dgm:presLayoutVars>
      </dgm:prSet>
      <dgm:spPr/>
      <dgm:t>
        <a:bodyPr/>
        <a:lstStyle/>
        <a:p>
          <a:endParaRPr lang="ru-RU"/>
        </a:p>
      </dgm:t>
    </dgm:pt>
    <dgm:pt modelId="{4ECB006B-4A07-490C-8BCC-0F1DE97888B1}" type="pres">
      <dgm:prSet presAssocID="{E04A8AB0-3E85-42B6-8B5B-5B310FFE32DC}" presName="parentText2" presStyleLbl="node1" presStyleIdx="1" presStyleCnt="3">
        <dgm:presLayoutVars>
          <dgm:chMax/>
          <dgm:chPref val="3"/>
          <dgm:bulletEnabled val="1"/>
        </dgm:presLayoutVars>
      </dgm:prSet>
      <dgm:spPr/>
      <dgm:t>
        <a:bodyPr/>
        <a:lstStyle/>
        <a:p>
          <a:endParaRPr lang="ru-RU"/>
        </a:p>
      </dgm:t>
    </dgm:pt>
    <dgm:pt modelId="{8A88B6C2-5B03-4030-A97D-A050FF7117FD}" type="pres">
      <dgm:prSet presAssocID="{E04A8AB0-3E85-42B6-8B5B-5B310FFE32DC}" presName="childText2" presStyleLbl="solidAlignAcc1" presStyleIdx="1" presStyleCnt="3">
        <dgm:presLayoutVars>
          <dgm:chMax val="0"/>
          <dgm:chPref val="0"/>
          <dgm:bulletEnabled val="1"/>
        </dgm:presLayoutVars>
      </dgm:prSet>
      <dgm:spPr/>
      <dgm:t>
        <a:bodyPr/>
        <a:lstStyle/>
        <a:p>
          <a:endParaRPr lang="ru-RU"/>
        </a:p>
      </dgm:t>
    </dgm:pt>
    <dgm:pt modelId="{EBEC8C5D-6C13-46A8-8C9E-78843A3AB536}" type="pres">
      <dgm:prSet presAssocID="{90E88D83-9720-4A13-AA8D-9A42FA6CA55F}" presName="parentText3" presStyleLbl="node1" presStyleIdx="2" presStyleCnt="3">
        <dgm:presLayoutVars>
          <dgm:chMax/>
          <dgm:chPref val="3"/>
          <dgm:bulletEnabled val="1"/>
        </dgm:presLayoutVars>
      </dgm:prSet>
      <dgm:spPr/>
      <dgm:t>
        <a:bodyPr/>
        <a:lstStyle/>
        <a:p>
          <a:endParaRPr lang="ru-RU"/>
        </a:p>
      </dgm:t>
    </dgm:pt>
    <dgm:pt modelId="{E4B9498C-120D-46AE-864D-387BB36B6187}" type="pres">
      <dgm:prSet presAssocID="{90E88D83-9720-4A13-AA8D-9A42FA6CA55F}" presName="childText3" presStyleLbl="solidAlignAcc1" presStyleIdx="2" presStyleCnt="3">
        <dgm:presLayoutVars>
          <dgm:chMax val="0"/>
          <dgm:chPref val="0"/>
          <dgm:bulletEnabled val="1"/>
        </dgm:presLayoutVars>
      </dgm:prSet>
      <dgm:spPr/>
      <dgm:t>
        <a:bodyPr/>
        <a:lstStyle/>
        <a:p>
          <a:endParaRPr lang="ru-RU"/>
        </a:p>
      </dgm:t>
    </dgm:pt>
  </dgm:ptLst>
  <dgm:cxnLst>
    <dgm:cxn modelId="{CC1C540C-1533-4A94-BEF7-17001B4E23B2}" srcId="{ED446149-037E-46D9-B16F-91842C3639A8}" destId="{66941628-1FF1-4134-AE69-405B7F3A6E22}" srcOrd="0" destOrd="0" parTransId="{350BE6ED-B5B4-4791-A2ED-A84B11F940A8}" sibTransId="{2D140155-FFBA-4684-B828-DADED786FAE0}"/>
    <dgm:cxn modelId="{0EA38319-5D57-49E8-91B5-D2A64C69D1FA}" type="presOf" srcId="{715EAC84-1F0C-466D-B2BD-CB1129C17B50}" destId="{246917AC-E52E-4D74-971E-8086F43AE382}" srcOrd="0" destOrd="1" presId="urn:microsoft.com/office/officeart/2009/3/layout/IncreasingArrowsProcess"/>
    <dgm:cxn modelId="{54ADB8B2-CFF0-4FD5-85B6-E968F7D4ACF8}" type="presOf" srcId="{90E88D83-9720-4A13-AA8D-9A42FA6CA55F}" destId="{EBEC8C5D-6C13-46A8-8C9E-78843A3AB536}" srcOrd="0" destOrd="0" presId="urn:microsoft.com/office/officeart/2009/3/layout/IncreasingArrowsProcess"/>
    <dgm:cxn modelId="{799CCCC4-BF32-4546-A768-ABA207F1BB17}" srcId="{ED446149-037E-46D9-B16F-91842C3639A8}" destId="{715EAC84-1F0C-466D-B2BD-CB1129C17B50}" srcOrd="1" destOrd="0" parTransId="{21132A7D-4C84-4C56-9578-F0EFB6AD8BD1}" sibTransId="{D8208D99-06E7-441E-9DE9-47D7B8A5F83F}"/>
    <dgm:cxn modelId="{BC85653B-320F-4393-BCFB-9E3E135830A8}" srcId="{E04A8AB0-3E85-42B6-8B5B-5B310FFE32DC}" destId="{B66E5D73-5700-4CBC-AEF9-37B91FC7DAD0}" srcOrd="0" destOrd="0" parTransId="{74A46991-DB51-416A-BF53-DD94FE763FCC}" sibTransId="{18B771A1-22D8-42BD-92E3-5641739256CF}"/>
    <dgm:cxn modelId="{BAF1C615-0B69-4ACF-9834-BEB0AE04878B}" type="presOf" srcId="{D6627800-32BC-43FB-AB5F-AE1AD91E6ED8}" destId="{551B1DB3-5CF9-4162-A881-6B1E371C45ED}" srcOrd="0" destOrd="0" presId="urn:microsoft.com/office/officeart/2009/3/layout/IncreasingArrowsProcess"/>
    <dgm:cxn modelId="{27829C9A-0849-4469-B963-F37F9F7DF5F1}" srcId="{D6627800-32BC-43FB-AB5F-AE1AD91E6ED8}" destId="{90E88D83-9720-4A13-AA8D-9A42FA6CA55F}" srcOrd="2" destOrd="0" parTransId="{A3DDDA7E-35A7-4B7B-B8A2-73C369527627}" sibTransId="{C8941738-2783-4E7F-A632-E4E2B03D4322}"/>
    <dgm:cxn modelId="{9A3B05F2-2E87-4A53-87BE-E81D006704A1}" srcId="{D6627800-32BC-43FB-AB5F-AE1AD91E6ED8}" destId="{E04A8AB0-3E85-42B6-8B5B-5B310FFE32DC}" srcOrd="1" destOrd="0" parTransId="{78E4D497-665A-40F0-9708-D64C6040B7FD}" sibTransId="{6AA094F4-C746-4399-A231-AEEC3E1BA2BA}"/>
    <dgm:cxn modelId="{3C4703AD-629F-4B1E-BA45-E4DB07B9E797}" srcId="{ED446149-037E-46D9-B16F-91842C3639A8}" destId="{F2C672D6-FFEF-4C9E-8888-C0ECA76E1879}" srcOrd="2" destOrd="0" parTransId="{63FF16DC-6693-454D-A3A0-F36B593231A0}" sibTransId="{A45AA2E6-C4D7-449B-95A6-55B24F9F2D3C}"/>
    <dgm:cxn modelId="{31368398-919B-4780-B46E-DBA4465BA775}" type="presOf" srcId="{E04A8AB0-3E85-42B6-8B5B-5B310FFE32DC}" destId="{4ECB006B-4A07-490C-8BCC-0F1DE97888B1}" srcOrd="0" destOrd="0" presId="urn:microsoft.com/office/officeart/2009/3/layout/IncreasingArrowsProcess"/>
    <dgm:cxn modelId="{CF04BE0E-D38F-42F3-87D0-756D519F7FB6}" srcId="{90E88D83-9720-4A13-AA8D-9A42FA6CA55F}" destId="{916AD35B-B6F4-469B-86C0-111533D62533}" srcOrd="0" destOrd="0" parTransId="{AFE29CEF-0479-4A1D-9CFD-4A4A5CDDADE2}" sibTransId="{F432E7AF-51F9-44CC-B114-1E21FA433453}"/>
    <dgm:cxn modelId="{78A63A80-3148-4A5C-8290-472083A19D20}" type="presOf" srcId="{F2C672D6-FFEF-4C9E-8888-C0ECA76E1879}" destId="{246917AC-E52E-4D74-971E-8086F43AE382}" srcOrd="0" destOrd="2" presId="urn:microsoft.com/office/officeart/2009/3/layout/IncreasingArrowsProcess"/>
    <dgm:cxn modelId="{BEB43E7D-9771-4099-815B-90B0768228DD}" type="presOf" srcId="{916AD35B-B6F4-469B-86C0-111533D62533}" destId="{E4B9498C-120D-46AE-864D-387BB36B6187}" srcOrd="0" destOrd="0" presId="urn:microsoft.com/office/officeart/2009/3/layout/IncreasingArrowsProcess"/>
    <dgm:cxn modelId="{4200C987-4FF9-45B1-90E9-F7E6781CBD5A}" type="presOf" srcId="{B66E5D73-5700-4CBC-AEF9-37B91FC7DAD0}" destId="{8A88B6C2-5B03-4030-A97D-A050FF7117FD}" srcOrd="0" destOrd="0" presId="urn:microsoft.com/office/officeart/2009/3/layout/IncreasingArrowsProcess"/>
    <dgm:cxn modelId="{B2112DEC-AF40-4E6E-8F0A-C088E23ED8A7}" srcId="{D6627800-32BC-43FB-AB5F-AE1AD91E6ED8}" destId="{ED446149-037E-46D9-B16F-91842C3639A8}" srcOrd="0" destOrd="0" parTransId="{998CCA50-EB04-484E-B819-AC84F7A1E1E8}" sibTransId="{4B9CD543-518E-457F-B0B1-B96D60643BD5}"/>
    <dgm:cxn modelId="{1CAEAA23-B2F4-4797-B1FF-90405ED9C794}" type="presOf" srcId="{66941628-1FF1-4134-AE69-405B7F3A6E22}" destId="{246917AC-E52E-4D74-971E-8086F43AE382}" srcOrd="0" destOrd="0" presId="urn:microsoft.com/office/officeart/2009/3/layout/IncreasingArrowsProcess"/>
    <dgm:cxn modelId="{26A836A8-C0D0-4ED6-84DF-53A2B9648FCB}" type="presOf" srcId="{ED446149-037E-46D9-B16F-91842C3639A8}" destId="{F6CBADE0-6FA9-4959-942C-62BA18214585}" srcOrd="0" destOrd="0" presId="urn:microsoft.com/office/officeart/2009/3/layout/IncreasingArrowsProcess"/>
    <dgm:cxn modelId="{4D115EE4-BCB6-4CE9-90E6-38EBAA93733D}" type="presParOf" srcId="{551B1DB3-5CF9-4162-A881-6B1E371C45ED}" destId="{F6CBADE0-6FA9-4959-942C-62BA18214585}" srcOrd="0" destOrd="0" presId="urn:microsoft.com/office/officeart/2009/3/layout/IncreasingArrowsProcess"/>
    <dgm:cxn modelId="{47096638-2B7F-454A-A3EA-29DA66AB5223}" type="presParOf" srcId="{551B1DB3-5CF9-4162-A881-6B1E371C45ED}" destId="{246917AC-E52E-4D74-971E-8086F43AE382}" srcOrd="1" destOrd="0" presId="urn:microsoft.com/office/officeart/2009/3/layout/IncreasingArrowsProcess"/>
    <dgm:cxn modelId="{6F17D925-E98E-4C4B-9885-066670DCA378}" type="presParOf" srcId="{551B1DB3-5CF9-4162-A881-6B1E371C45ED}" destId="{4ECB006B-4A07-490C-8BCC-0F1DE97888B1}" srcOrd="2" destOrd="0" presId="urn:microsoft.com/office/officeart/2009/3/layout/IncreasingArrowsProcess"/>
    <dgm:cxn modelId="{B52477A6-A8D6-4550-810D-C53C3A828F10}" type="presParOf" srcId="{551B1DB3-5CF9-4162-A881-6B1E371C45ED}" destId="{8A88B6C2-5B03-4030-A97D-A050FF7117FD}" srcOrd="3" destOrd="0" presId="urn:microsoft.com/office/officeart/2009/3/layout/IncreasingArrowsProcess"/>
    <dgm:cxn modelId="{41AB5472-AA33-4CCB-A663-C35C96DCB10F}" type="presParOf" srcId="{551B1DB3-5CF9-4162-A881-6B1E371C45ED}" destId="{EBEC8C5D-6C13-46A8-8C9E-78843A3AB536}" srcOrd="4" destOrd="0" presId="urn:microsoft.com/office/officeart/2009/3/layout/IncreasingArrowsProcess"/>
    <dgm:cxn modelId="{40BA7F1C-B66B-4AE2-A03B-8C0ED6853D83}" type="presParOf" srcId="{551B1DB3-5CF9-4162-A881-6B1E371C45ED}" destId="{E4B9498C-120D-46AE-864D-387BB36B6187}"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8DDFB-1E96-44BB-B657-06DA8FEBE6E8}">
      <dsp:nvSpPr>
        <dsp:cNvPr id="0" name=""/>
        <dsp:cNvSpPr/>
      </dsp:nvSpPr>
      <dsp:spPr>
        <a:xfrm>
          <a:off x="0" y="0"/>
          <a:ext cx="10478610" cy="1252329"/>
        </a:xfrm>
        <a:prstGeom prst="roundRect">
          <a:avLst>
            <a:gd name="adj" fmla="val 10000"/>
          </a:avLst>
        </a:prstGeom>
        <a:solidFill>
          <a:schemeClr val="tx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err="1"/>
            <a:t>N.Viner</a:t>
          </a:r>
          <a:r>
            <a:rPr lang="en-US" sz="2100" kern="1200" dirty="0"/>
            <a:t> </a:t>
          </a:r>
          <a:r>
            <a:rPr lang="en-US" sz="2100" kern="1200" dirty="0" err="1"/>
            <a:t>fikricha</a:t>
          </a:r>
          <a:r>
            <a:rPr lang="en-US" sz="2100" kern="1200" dirty="0"/>
            <a:t>, “</a:t>
          </a:r>
          <a:r>
            <a:rPr lang="en-US" sz="2100" kern="1200" dirty="0" err="1"/>
            <a:t>Axborot</a:t>
          </a:r>
          <a:r>
            <a:rPr lang="en-US" sz="2100" kern="1200" dirty="0"/>
            <a:t> – </a:t>
          </a:r>
          <a:r>
            <a:rPr lang="en-US" sz="2100" kern="1200" dirty="0" err="1"/>
            <a:t>tashqi</a:t>
          </a:r>
          <a:r>
            <a:rPr lang="en-US" sz="2100" kern="1200" dirty="0"/>
            <a:t> </a:t>
          </a:r>
          <a:r>
            <a:rPr lang="en-US" sz="2100" kern="1200" dirty="0" err="1"/>
            <a:t>olamga</a:t>
          </a:r>
          <a:r>
            <a:rPr lang="en-US" sz="2100" kern="1200" dirty="0"/>
            <a:t> </a:t>
          </a:r>
          <a:r>
            <a:rPr lang="en-US" sz="2100" kern="1200" dirty="0" err="1"/>
            <a:t>ko‘nikish</a:t>
          </a:r>
          <a:r>
            <a:rPr lang="en-US" sz="2100" kern="1200" dirty="0"/>
            <a:t> </a:t>
          </a:r>
          <a:r>
            <a:rPr lang="en-US" sz="2100" kern="1200" dirty="0" err="1"/>
            <a:t>jarayonida</a:t>
          </a:r>
          <a:r>
            <a:rPr lang="en-US" sz="2100" kern="1200" dirty="0"/>
            <a:t> </a:t>
          </a:r>
          <a:r>
            <a:rPr lang="en-US" sz="2100" kern="1200" dirty="0" err="1"/>
            <a:t>undan</a:t>
          </a:r>
          <a:r>
            <a:rPr lang="en-US" sz="2100" kern="1200" dirty="0"/>
            <a:t> </a:t>
          </a:r>
          <a:r>
            <a:rPr lang="en-US" sz="2100" kern="1200" dirty="0" err="1"/>
            <a:t>olingan</a:t>
          </a:r>
          <a:r>
            <a:rPr lang="en-US" sz="2100" kern="1200" dirty="0"/>
            <a:t> </a:t>
          </a:r>
          <a:r>
            <a:rPr lang="en-US" sz="2100" kern="1200" dirty="0" err="1"/>
            <a:t>mazmunni</a:t>
          </a:r>
          <a:r>
            <a:rPr lang="en-US" sz="2100" kern="1200" dirty="0"/>
            <a:t> </a:t>
          </a:r>
          <a:r>
            <a:rPr lang="en-US" sz="2100" kern="1200" dirty="0" err="1"/>
            <a:t>ifodalashdir</a:t>
          </a:r>
          <a:r>
            <a:rPr lang="en-US" sz="2100" kern="1200" dirty="0"/>
            <a:t>” . Bu </a:t>
          </a:r>
          <a:r>
            <a:rPr lang="en-US" sz="2100" kern="1200" dirty="0" err="1"/>
            <a:t>erda</a:t>
          </a:r>
          <a:r>
            <a:rPr lang="en-US" sz="2100" kern="1200" dirty="0"/>
            <a:t> </a:t>
          </a:r>
          <a:r>
            <a:rPr lang="en-US" sz="2100" kern="1200" dirty="0" err="1"/>
            <a:t>axborot</a:t>
          </a:r>
          <a:r>
            <a:rPr lang="en-US" sz="2100" kern="1200" dirty="0"/>
            <a:t> </a:t>
          </a:r>
          <a:r>
            <a:rPr lang="en-US" sz="2100" kern="1200" dirty="0" err="1"/>
            <a:t>tashqi</a:t>
          </a:r>
          <a:r>
            <a:rPr lang="en-US" sz="2100" kern="1200" dirty="0"/>
            <a:t> </a:t>
          </a:r>
          <a:r>
            <a:rPr lang="en-US" sz="2100" kern="1200" dirty="0" err="1"/>
            <a:t>olamni</a:t>
          </a:r>
          <a:r>
            <a:rPr lang="en-US" sz="2100" kern="1200" dirty="0"/>
            <a:t> </a:t>
          </a:r>
          <a:r>
            <a:rPr lang="en-US" sz="2100" kern="1200" dirty="0" err="1"/>
            <a:t>aks</a:t>
          </a:r>
          <a:r>
            <a:rPr lang="en-US" sz="2100" kern="1200" dirty="0"/>
            <a:t> </a:t>
          </a:r>
          <a:r>
            <a:rPr lang="en-US" sz="2100" kern="1200" dirty="0" err="1"/>
            <a:t>ettirish</a:t>
          </a:r>
          <a:r>
            <a:rPr lang="en-US" sz="2100" kern="1200" dirty="0"/>
            <a:t> (</a:t>
          </a:r>
          <a:r>
            <a:rPr lang="en-US" sz="2100" kern="1200" dirty="0" err="1"/>
            <a:t>gnoseologik</a:t>
          </a:r>
          <a:r>
            <a:rPr lang="en-US" sz="2100" kern="1200" dirty="0"/>
            <a:t> </a:t>
          </a:r>
          <a:r>
            <a:rPr lang="en-US" sz="2100" kern="1200" dirty="0" err="1"/>
            <a:t>jihat</a:t>
          </a:r>
          <a:r>
            <a:rPr lang="en-US" sz="2100" kern="1200" dirty="0"/>
            <a:t>) </a:t>
          </a:r>
          <a:r>
            <a:rPr lang="en-US" sz="2100" kern="1200" dirty="0" err="1"/>
            <a:t>va</a:t>
          </a:r>
          <a:r>
            <a:rPr lang="en-US" sz="2100" kern="1200" dirty="0"/>
            <a:t> </a:t>
          </a:r>
          <a:r>
            <a:rPr lang="en-US" sz="2100" kern="1200" dirty="0" err="1"/>
            <a:t>adaptasiya</a:t>
          </a:r>
          <a:r>
            <a:rPr lang="en-US" sz="2100" kern="1200" dirty="0"/>
            <a:t> (</a:t>
          </a:r>
          <a:r>
            <a:rPr lang="en-US" sz="2100" kern="1200" dirty="0" err="1"/>
            <a:t>unga</a:t>
          </a:r>
          <a:r>
            <a:rPr lang="en-US" sz="2100" kern="1200" dirty="0"/>
            <a:t> </a:t>
          </a:r>
          <a:r>
            <a:rPr lang="uz-Latn-UZ" sz="2100" kern="1200" dirty="0"/>
            <a:t>k</a:t>
          </a:r>
          <a:r>
            <a:rPr lang="en-US" sz="2100" kern="1200" dirty="0" err="1"/>
            <a:t>o‘nikish</a:t>
          </a:r>
          <a:r>
            <a:rPr lang="en-US" sz="2100" kern="1200" dirty="0"/>
            <a:t>) deb </a:t>
          </a:r>
          <a:r>
            <a:rPr lang="en-US" sz="2100" kern="1200" dirty="0" err="1"/>
            <a:t>ifodalanadi</a:t>
          </a:r>
          <a:r>
            <a:rPr lang="en-US" sz="2100" kern="1200" dirty="0"/>
            <a:t>. </a:t>
          </a:r>
          <a:endParaRPr lang="ru-RU" sz="2100" kern="1200" dirty="0"/>
        </a:p>
      </dsp:txBody>
      <dsp:txXfrm>
        <a:off x="2220954" y="0"/>
        <a:ext cx="8257655" cy="1252329"/>
      </dsp:txXfrm>
    </dsp:sp>
    <dsp:sp modelId="{CD4481A0-2290-4D32-9344-BFF0178823EE}">
      <dsp:nvSpPr>
        <dsp:cNvPr id="0" name=""/>
        <dsp:cNvSpPr/>
      </dsp:nvSpPr>
      <dsp:spPr>
        <a:xfrm>
          <a:off x="125232" y="125232"/>
          <a:ext cx="2095722" cy="1001863"/>
        </a:xfrm>
        <a:prstGeom prst="roundRect">
          <a:avLst>
            <a:gd name="adj" fmla="val 10000"/>
          </a:avLst>
        </a:prstGeom>
        <a:blipFill rotWithShape="1">
          <a:blip xmlns:r="http://schemas.openxmlformats.org/officeDocument/2006/relationships" r:embed="rId1"/>
          <a:srcRect/>
          <a:stretch>
            <a:fillRect t="-6000" b="-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9343C4-D500-456D-B114-849B5DE17D81}">
      <dsp:nvSpPr>
        <dsp:cNvPr id="0" name=""/>
        <dsp:cNvSpPr/>
      </dsp:nvSpPr>
      <dsp:spPr>
        <a:xfrm>
          <a:off x="0" y="1377562"/>
          <a:ext cx="10478610" cy="1252329"/>
        </a:xfrm>
        <a:prstGeom prst="roundRect">
          <a:avLst>
            <a:gd name="adj" fmla="val 10000"/>
          </a:avLst>
        </a:prstGeom>
        <a:solidFill>
          <a:srgbClr val="FFFF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err="1"/>
            <a:t>L.Popov</a:t>
          </a:r>
          <a:r>
            <a:rPr lang="en-US" sz="2100" kern="1200" dirty="0"/>
            <a:t> “</a:t>
          </a:r>
          <a:r>
            <a:rPr lang="en-US" sz="2100" kern="1200" dirty="0" err="1"/>
            <a:t>Axborot</a:t>
          </a:r>
          <a:r>
            <a:rPr lang="en-US" sz="2100" kern="1200" dirty="0"/>
            <a:t> </a:t>
          </a:r>
          <a:r>
            <a:rPr lang="en-US" sz="2100" kern="1200" dirty="0" err="1"/>
            <a:t>kommunikasiya</a:t>
          </a:r>
          <a:r>
            <a:rPr lang="en-US" sz="2100" kern="1200" dirty="0"/>
            <a:t> </a:t>
          </a:r>
          <a:r>
            <a:rPr lang="en-US" sz="2100" kern="1200" dirty="0" err="1"/>
            <a:t>va</a:t>
          </a:r>
          <a:r>
            <a:rPr lang="en-US" sz="2100" kern="1200" dirty="0"/>
            <a:t> </a:t>
          </a:r>
          <a:r>
            <a:rPr lang="en-US" sz="2100" kern="1200" dirty="0" err="1"/>
            <a:t>aloqa</a:t>
          </a:r>
          <a:r>
            <a:rPr lang="en-US" sz="2100" kern="1200" dirty="0"/>
            <a:t> </a:t>
          </a:r>
          <a:r>
            <a:rPr lang="en-US" sz="2100" kern="1200" dirty="0" err="1"/>
            <a:t>jaaryonidagi</a:t>
          </a:r>
          <a:r>
            <a:rPr lang="en-US" sz="2100" kern="1200" dirty="0"/>
            <a:t> </a:t>
          </a:r>
          <a:r>
            <a:rPr lang="en-US" sz="2100" kern="1200" dirty="0" err="1"/>
            <a:t>noaniqlikning</a:t>
          </a:r>
          <a:r>
            <a:rPr lang="en-US" sz="2100" kern="1200" dirty="0"/>
            <a:t> </a:t>
          </a:r>
          <a:r>
            <a:rPr lang="en-US" sz="2100" kern="1200" dirty="0" err="1"/>
            <a:t>bartaraf</a:t>
          </a:r>
          <a:r>
            <a:rPr lang="en-US" sz="2100" kern="1200" dirty="0"/>
            <a:t> </a:t>
          </a:r>
          <a:r>
            <a:rPr lang="en-US" sz="2100" kern="1200" dirty="0" err="1"/>
            <a:t>qilinishi</a:t>
          </a:r>
          <a:r>
            <a:rPr lang="en-US" sz="2100" kern="1200" dirty="0"/>
            <a:t>”  deb </a:t>
          </a:r>
          <a:r>
            <a:rPr lang="en-US" sz="2100" kern="1200" dirty="0" err="1"/>
            <a:t>hisoblaydi</a:t>
          </a:r>
          <a:r>
            <a:rPr lang="en-US" sz="2100" kern="1200" dirty="0"/>
            <a:t>. Bu </a:t>
          </a:r>
          <a:r>
            <a:rPr lang="en-US" sz="2100" kern="1200" dirty="0" err="1"/>
            <a:t>ta’rifda</a:t>
          </a:r>
          <a:r>
            <a:rPr lang="en-US" sz="2100" kern="1200" dirty="0"/>
            <a:t> </a:t>
          </a:r>
          <a:r>
            <a:rPr lang="en-US" sz="2100" kern="1200" dirty="0" err="1"/>
            <a:t>asosan</a:t>
          </a:r>
          <a:r>
            <a:rPr lang="en-US" sz="2100" kern="1200" dirty="0"/>
            <a:t> </a:t>
          </a:r>
          <a:r>
            <a:rPr lang="en-US" sz="2100" kern="1200" dirty="0" err="1"/>
            <a:t>axborotning</a:t>
          </a:r>
          <a:r>
            <a:rPr lang="en-US" sz="2100" kern="1200" dirty="0"/>
            <a:t> </a:t>
          </a:r>
          <a:r>
            <a:rPr lang="en-US" sz="2100" kern="1200" dirty="0" err="1"/>
            <a:t>falsafiy</a:t>
          </a:r>
          <a:r>
            <a:rPr lang="en-US" sz="2100" kern="1200" dirty="0"/>
            <a:t> -</a:t>
          </a:r>
          <a:r>
            <a:rPr lang="en-US" sz="2100" kern="1200" dirty="0" err="1"/>
            <a:t>psixologik</a:t>
          </a:r>
          <a:r>
            <a:rPr lang="en-US" sz="2100" kern="1200" dirty="0"/>
            <a:t> (</a:t>
          </a:r>
          <a:r>
            <a:rPr lang="en-US" sz="2100" kern="1200" dirty="0" err="1"/>
            <a:t>kommunikasiya</a:t>
          </a:r>
          <a:r>
            <a:rPr lang="en-US" sz="2100" kern="1200" dirty="0"/>
            <a:t>, </a:t>
          </a:r>
          <a:r>
            <a:rPr lang="en-US" sz="2100" kern="1200" dirty="0" err="1"/>
            <a:t>aloqa</a:t>
          </a:r>
          <a:r>
            <a:rPr lang="en-US" sz="2100" kern="1200" dirty="0"/>
            <a:t>) </a:t>
          </a:r>
          <a:r>
            <a:rPr lang="en-US" sz="2100" kern="1200" dirty="0" err="1"/>
            <a:t>tomoniga</a:t>
          </a:r>
          <a:r>
            <a:rPr lang="en-US" sz="2100" kern="1200" dirty="0"/>
            <a:t> </a:t>
          </a:r>
          <a:r>
            <a:rPr lang="en-US" sz="2100" kern="1200" dirty="0" err="1"/>
            <a:t>e’tibor</a:t>
          </a:r>
          <a:r>
            <a:rPr lang="en-US" sz="2100" kern="1200" dirty="0"/>
            <a:t> </a:t>
          </a:r>
          <a:r>
            <a:rPr lang="en-US" sz="2100" kern="1200" dirty="0" err="1"/>
            <a:t>qaratiladi</a:t>
          </a:r>
          <a:r>
            <a:rPr lang="en-US" sz="2100" kern="1200" dirty="0"/>
            <a:t>. </a:t>
          </a:r>
          <a:endParaRPr lang="ru-RU" sz="2100" kern="1200" dirty="0"/>
        </a:p>
      </dsp:txBody>
      <dsp:txXfrm>
        <a:off x="2220954" y="1377562"/>
        <a:ext cx="8257655" cy="1252329"/>
      </dsp:txXfrm>
    </dsp:sp>
    <dsp:sp modelId="{1830B568-418F-40EC-BA12-CFD07EA6B72D}">
      <dsp:nvSpPr>
        <dsp:cNvPr id="0" name=""/>
        <dsp:cNvSpPr/>
      </dsp:nvSpPr>
      <dsp:spPr>
        <a:xfrm>
          <a:off x="125232" y="1502795"/>
          <a:ext cx="2095722" cy="1001863"/>
        </a:xfrm>
        <a:prstGeom prst="roundRect">
          <a:avLst>
            <a:gd name="adj" fmla="val 10000"/>
          </a:avLst>
        </a:prstGeom>
        <a:blipFill rotWithShape="1">
          <a:blip xmlns:r="http://schemas.openxmlformats.org/officeDocument/2006/relationships" r:embed="rId2"/>
          <a:srcRect/>
          <a:stretch>
            <a:fillRect t="-19000" b="-1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DBDAE4-917E-48A6-8E5F-357461E0FCDB}">
      <dsp:nvSpPr>
        <dsp:cNvPr id="0" name=""/>
        <dsp:cNvSpPr/>
      </dsp:nvSpPr>
      <dsp:spPr>
        <a:xfrm>
          <a:off x="0" y="2755125"/>
          <a:ext cx="10478610" cy="1252329"/>
        </a:xfrm>
        <a:prstGeom prst="roundRect">
          <a:avLst>
            <a:gd name="adj" fmla="val 10000"/>
          </a:avLst>
        </a:prstGeom>
        <a:solidFill>
          <a:schemeClr val="accent6">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err="1"/>
            <a:t>R.Eshbi</a:t>
          </a:r>
          <a:r>
            <a:rPr lang="en-US" sz="2100" kern="1200" dirty="0"/>
            <a:t> “</a:t>
          </a:r>
          <a:r>
            <a:rPr lang="en-US" sz="2100" kern="1200" dirty="0" err="1"/>
            <a:t>Axborot</a:t>
          </a:r>
          <a:r>
            <a:rPr lang="en-US" sz="2100" kern="1200" dirty="0"/>
            <a:t> – </a:t>
          </a:r>
          <a:r>
            <a:rPr lang="en-US" sz="2100" kern="1200" dirty="0" err="1"/>
            <a:t>strukturalarning</a:t>
          </a:r>
          <a:r>
            <a:rPr lang="en-US" sz="2100" kern="1200" dirty="0"/>
            <a:t> </a:t>
          </a:r>
          <a:r>
            <a:rPr lang="en-US" sz="2100" kern="1200" dirty="0" err="1"/>
            <a:t>me’yori</a:t>
          </a:r>
          <a:r>
            <a:rPr lang="en-US" sz="2100" kern="1200" dirty="0"/>
            <a:t>, </a:t>
          </a:r>
          <a:r>
            <a:rPr lang="en-US" sz="2100" kern="1200" dirty="0" err="1"/>
            <a:t>yangilik</a:t>
          </a:r>
          <a:r>
            <a:rPr lang="en-US" sz="2100" kern="1200" dirty="0"/>
            <a:t>, </a:t>
          </a:r>
          <a:r>
            <a:rPr lang="en-US" sz="2100" kern="1200" dirty="0" err="1"/>
            <a:t>originallik</a:t>
          </a:r>
          <a:r>
            <a:rPr lang="en-US" sz="2100" kern="1200" dirty="0"/>
            <a:t>” , </a:t>
          </a:r>
          <a:r>
            <a:rPr lang="en-US" sz="2100" kern="1200" dirty="0" err="1"/>
            <a:t>S.Mol</a:t>
          </a:r>
          <a:r>
            <a:rPr lang="en-US" sz="2100" kern="1200" dirty="0"/>
            <a:t> </a:t>
          </a:r>
          <a:r>
            <a:rPr lang="en-US" sz="2100" kern="1200" dirty="0" err="1"/>
            <a:t>esa</a:t>
          </a:r>
          <a:r>
            <a:rPr lang="en-US" sz="2100" kern="1200" dirty="0"/>
            <a:t>, “</a:t>
          </a:r>
          <a:r>
            <a:rPr lang="en-US" sz="2100" kern="1200" dirty="0" err="1"/>
            <a:t>Axborot</a:t>
          </a:r>
          <a:r>
            <a:rPr lang="en-US" sz="2100" kern="1200" dirty="0"/>
            <a:t> – </a:t>
          </a:r>
          <a:r>
            <a:rPr lang="en-US" sz="2100" kern="1200" dirty="0" err="1"/>
            <a:t>tanlash</a:t>
          </a:r>
          <a:r>
            <a:rPr lang="en-US" sz="2100" kern="1200" dirty="0"/>
            <a:t> </a:t>
          </a:r>
          <a:r>
            <a:rPr lang="en-US" sz="2100" kern="1200" dirty="0" err="1"/>
            <a:t>ehtimolligi</a:t>
          </a:r>
          <a:r>
            <a:rPr lang="en-US" sz="2100" kern="1200" dirty="0"/>
            <a:t>”  deb </a:t>
          </a:r>
          <a:r>
            <a:rPr lang="en-US" sz="2100" kern="1200" dirty="0" err="1"/>
            <a:t>ta’rif</a:t>
          </a:r>
          <a:r>
            <a:rPr lang="en-US" sz="2100" kern="1200" dirty="0"/>
            <a:t> </a:t>
          </a:r>
          <a:r>
            <a:rPr lang="en-US" sz="2100" kern="1200" dirty="0" err="1"/>
            <a:t>beradi</a:t>
          </a:r>
          <a:r>
            <a:rPr lang="en-US" sz="2100" kern="1200" dirty="0"/>
            <a:t>. </a:t>
          </a:r>
          <a:endParaRPr lang="ru-RU" sz="2100" kern="1200" dirty="0"/>
        </a:p>
      </dsp:txBody>
      <dsp:txXfrm>
        <a:off x="2220954" y="2755125"/>
        <a:ext cx="8257655" cy="1252329"/>
      </dsp:txXfrm>
    </dsp:sp>
    <dsp:sp modelId="{B0231B4F-BA24-4085-8A0E-B419ABA78315}">
      <dsp:nvSpPr>
        <dsp:cNvPr id="0" name=""/>
        <dsp:cNvSpPr/>
      </dsp:nvSpPr>
      <dsp:spPr>
        <a:xfrm>
          <a:off x="125232" y="2880358"/>
          <a:ext cx="2095722" cy="1001863"/>
        </a:xfrm>
        <a:prstGeom prst="roundRect">
          <a:avLst>
            <a:gd name="adj" fmla="val 10000"/>
          </a:avLst>
        </a:prstGeom>
        <a:blipFill rotWithShape="1">
          <a:blip xmlns:r="http://schemas.openxmlformats.org/officeDocument/2006/relationships" r:embed="rId3"/>
          <a:srcRect/>
          <a:stretch>
            <a:fillRect t="-2000" b="-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65209B-8910-4F6B-BC46-BEBE282841E5}">
      <dsp:nvSpPr>
        <dsp:cNvPr id="0" name=""/>
        <dsp:cNvSpPr/>
      </dsp:nvSpPr>
      <dsp:spPr>
        <a:xfrm>
          <a:off x="0" y="4132688"/>
          <a:ext cx="10478610" cy="1252329"/>
        </a:xfrm>
        <a:prstGeom prst="roundRect">
          <a:avLst>
            <a:gd name="adj" fmla="val 10000"/>
          </a:avLst>
        </a:prstGeom>
        <a:solidFill>
          <a:srgbClr val="92D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err="1"/>
            <a:t>L.G.Svitich</a:t>
          </a:r>
          <a:r>
            <a:rPr lang="en-US" sz="2100" kern="1200" dirty="0"/>
            <a:t> “</a:t>
          </a:r>
          <a:r>
            <a:rPr lang="en-US" sz="2100" kern="1200" dirty="0" err="1"/>
            <a:t>Axborot</a:t>
          </a:r>
          <a:r>
            <a:rPr lang="en-US" sz="2100" kern="1200" dirty="0"/>
            <a:t> </a:t>
          </a:r>
          <a:r>
            <a:rPr lang="en-US" sz="2100" kern="1200" dirty="0" err="1"/>
            <a:t>tushunchasi</a:t>
          </a:r>
          <a:r>
            <a:rPr lang="en-US" sz="2100" kern="1200" dirty="0"/>
            <a:t> </a:t>
          </a:r>
          <a:r>
            <a:rPr lang="en-US" sz="2100" kern="1200" dirty="0" err="1"/>
            <a:t>ko‘p</a:t>
          </a:r>
          <a:r>
            <a:rPr lang="en-US" sz="2100" kern="1200" dirty="0"/>
            <a:t> </a:t>
          </a:r>
          <a:r>
            <a:rPr lang="en-US" sz="2100" kern="1200" dirty="0" err="1"/>
            <a:t>ma’noga</a:t>
          </a:r>
          <a:r>
            <a:rPr lang="en-US" sz="2100" kern="1200" dirty="0"/>
            <a:t> </a:t>
          </a:r>
          <a:r>
            <a:rPr lang="en-US" sz="2100" kern="1200" dirty="0" err="1"/>
            <a:t>ega</a:t>
          </a:r>
          <a:r>
            <a:rPr lang="en-US" sz="2100" kern="1200" dirty="0"/>
            <a:t>, </a:t>
          </a:r>
          <a:r>
            <a:rPr lang="en-US" sz="2100" kern="1200" dirty="0" err="1"/>
            <a:t>lekin</a:t>
          </a:r>
          <a:r>
            <a:rPr lang="en-US" sz="2100" kern="1200" dirty="0"/>
            <a:t> </a:t>
          </a:r>
          <a:r>
            <a:rPr lang="en-US" sz="2100" kern="1200" dirty="0" err="1"/>
            <a:t>umumiy</a:t>
          </a:r>
          <a:r>
            <a:rPr lang="en-US" sz="2100" kern="1200" dirty="0"/>
            <a:t> </a:t>
          </a:r>
          <a:r>
            <a:rPr lang="en-US" sz="2100" kern="1200" dirty="0" err="1"/>
            <a:t>falsafiy</a:t>
          </a:r>
          <a:r>
            <a:rPr lang="en-US" sz="2100" kern="1200" dirty="0"/>
            <a:t>, </a:t>
          </a:r>
          <a:r>
            <a:rPr lang="en-US" sz="2100" kern="1200" dirty="0" err="1"/>
            <a:t>metolingvistik</a:t>
          </a:r>
          <a:r>
            <a:rPr lang="en-US" sz="2100" kern="1200" dirty="0"/>
            <a:t> </a:t>
          </a:r>
          <a:r>
            <a:rPr lang="en-US" sz="2100" kern="1200" dirty="0" err="1"/>
            <a:t>ma’noda</a:t>
          </a:r>
          <a:r>
            <a:rPr lang="en-US" sz="2100" kern="1200" dirty="0"/>
            <a:t> </a:t>
          </a:r>
          <a:r>
            <a:rPr lang="en-US" sz="2100" kern="1200" dirty="0" err="1"/>
            <a:t>potensial</a:t>
          </a:r>
          <a:r>
            <a:rPr lang="en-US" sz="2100" kern="1200" dirty="0"/>
            <a:t>, </a:t>
          </a:r>
          <a:r>
            <a:rPr lang="en-US" sz="2100" kern="1200" dirty="0" err="1"/>
            <a:t>keng</a:t>
          </a:r>
          <a:r>
            <a:rPr lang="en-US" sz="2100" kern="1200" dirty="0"/>
            <a:t> </a:t>
          </a:r>
          <a:r>
            <a:rPr lang="en-US" sz="2100" kern="1200" dirty="0" err="1"/>
            <a:t>yoritilgan</a:t>
          </a:r>
          <a:r>
            <a:rPr lang="en-US" sz="2100" kern="1200" dirty="0"/>
            <a:t> real </a:t>
          </a:r>
          <a:r>
            <a:rPr lang="en-US" sz="2100" kern="1200" dirty="0" err="1"/>
            <a:t>mohiyatlarning</a:t>
          </a:r>
          <a:r>
            <a:rPr lang="en-US" sz="2100" kern="1200" dirty="0"/>
            <a:t> </a:t>
          </a:r>
          <a:r>
            <a:rPr lang="en-US" sz="2100" kern="1200" dirty="0" err="1"/>
            <a:t>majmui</a:t>
          </a:r>
          <a:r>
            <a:rPr lang="en-US" sz="2100" kern="1200" dirty="0"/>
            <a:t>”  deb </a:t>
          </a:r>
          <a:r>
            <a:rPr lang="en-US" sz="2100" kern="1200" dirty="0" err="1"/>
            <a:t>tushunadi</a:t>
          </a:r>
          <a:endParaRPr lang="ru-RU" sz="2100" kern="1200" dirty="0"/>
        </a:p>
      </dsp:txBody>
      <dsp:txXfrm>
        <a:off x="2220954" y="4132688"/>
        <a:ext cx="8257655" cy="1252329"/>
      </dsp:txXfrm>
    </dsp:sp>
    <dsp:sp modelId="{B6EA661C-B417-4FD8-8935-65D6CE85E8AE}">
      <dsp:nvSpPr>
        <dsp:cNvPr id="0" name=""/>
        <dsp:cNvSpPr/>
      </dsp:nvSpPr>
      <dsp:spPr>
        <a:xfrm>
          <a:off x="125232" y="4257921"/>
          <a:ext cx="2095722" cy="1001863"/>
        </a:xfrm>
        <a:prstGeom prst="roundRect">
          <a:avLst>
            <a:gd name="adj" fmla="val 10000"/>
          </a:avLst>
        </a:prstGeom>
        <a:blipFill rotWithShape="1">
          <a:blip xmlns:r="http://schemas.openxmlformats.org/officeDocument/2006/relationships" r:embed="rId4"/>
          <a:srcRect/>
          <a:stretch>
            <a:fillRect t="-2000" b="-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AFF4F-7EA3-43EC-88D7-CB04EABB2278}">
      <dsp:nvSpPr>
        <dsp:cNvPr id="0" name=""/>
        <dsp:cNvSpPr/>
      </dsp:nvSpPr>
      <dsp:spPr>
        <a:xfrm>
          <a:off x="5323998" y="1683734"/>
          <a:ext cx="2178806" cy="971639"/>
        </a:xfrm>
        <a:custGeom>
          <a:avLst/>
          <a:gdLst/>
          <a:ahLst/>
          <a:cxnLst/>
          <a:rect l="0" t="0" r="0" b="0"/>
          <a:pathLst>
            <a:path>
              <a:moveTo>
                <a:pt x="0" y="0"/>
              </a:moveTo>
              <a:lnTo>
                <a:pt x="0" y="579246"/>
              </a:lnTo>
              <a:lnTo>
                <a:pt x="2178806" y="579246"/>
              </a:lnTo>
              <a:lnTo>
                <a:pt x="2178806" y="971639"/>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6DD82C-6E44-4311-9FDB-477235033DDF}">
      <dsp:nvSpPr>
        <dsp:cNvPr id="0" name=""/>
        <dsp:cNvSpPr/>
      </dsp:nvSpPr>
      <dsp:spPr>
        <a:xfrm>
          <a:off x="3145192" y="1683734"/>
          <a:ext cx="2178806" cy="971639"/>
        </a:xfrm>
        <a:custGeom>
          <a:avLst/>
          <a:gdLst/>
          <a:ahLst/>
          <a:cxnLst/>
          <a:rect l="0" t="0" r="0" b="0"/>
          <a:pathLst>
            <a:path>
              <a:moveTo>
                <a:pt x="2178806" y="0"/>
              </a:moveTo>
              <a:lnTo>
                <a:pt x="2178806" y="579246"/>
              </a:lnTo>
              <a:lnTo>
                <a:pt x="0" y="579246"/>
              </a:lnTo>
              <a:lnTo>
                <a:pt x="0" y="971639"/>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2AAF3F-6D58-411B-974D-5A248CAB0A61}">
      <dsp:nvSpPr>
        <dsp:cNvPr id="0" name=""/>
        <dsp:cNvSpPr/>
      </dsp:nvSpPr>
      <dsp:spPr>
        <a:xfrm>
          <a:off x="3699986" y="2051"/>
          <a:ext cx="3248025" cy="1681683"/>
        </a:xfrm>
        <a:prstGeom prst="rect">
          <a:avLst/>
        </a:prstGeom>
        <a:gradFill rotWithShape="0">
          <a:gsLst>
            <a:gs pos="0">
              <a:schemeClr val="accent2">
                <a:hueOff val="0"/>
                <a:satOff val="0"/>
                <a:lumOff val="0"/>
                <a:alphaOff val="0"/>
                <a:tint val="60000"/>
                <a:lumMod val="104000"/>
              </a:schemeClr>
            </a:gs>
            <a:gs pos="100000">
              <a:schemeClr val="accent2">
                <a:hueOff val="0"/>
                <a:satOff val="0"/>
                <a:lumOff val="0"/>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237304" numCol="1" spcCol="1270" anchor="ctr" anchorCtr="0">
          <a:noAutofit/>
        </a:bodyPr>
        <a:lstStyle/>
        <a:p>
          <a:pPr lvl="0" algn="ctr" defTabSz="2667000">
            <a:lnSpc>
              <a:spcPct val="90000"/>
            </a:lnSpc>
            <a:spcBef>
              <a:spcPct val="0"/>
            </a:spcBef>
            <a:spcAft>
              <a:spcPct val="35000"/>
            </a:spcAft>
          </a:pPr>
          <a:r>
            <a:rPr lang="uz-Latn-UZ" sz="6000" kern="1200" dirty="0"/>
            <a:t>Axborot</a:t>
          </a:r>
          <a:endParaRPr lang="ru-RU" sz="6000" kern="1200" dirty="0"/>
        </a:p>
      </dsp:txBody>
      <dsp:txXfrm>
        <a:off x="3699986" y="2051"/>
        <a:ext cx="3248025" cy="1681683"/>
      </dsp:txXfrm>
    </dsp:sp>
    <dsp:sp modelId="{6B1941BD-E02D-4F99-A3DD-197CC06E488E}">
      <dsp:nvSpPr>
        <dsp:cNvPr id="0" name=""/>
        <dsp:cNvSpPr/>
      </dsp:nvSpPr>
      <dsp:spPr>
        <a:xfrm>
          <a:off x="2181437" y="3956526"/>
          <a:ext cx="2923222" cy="560561"/>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22860" rIns="91440" bIns="22860" numCol="1" spcCol="1270" anchor="ctr" anchorCtr="0">
          <a:noAutofit/>
        </a:bodyPr>
        <a:lstStyle/>
        <a:p>
          <a:pPr lvl="0" algn="r" defTabSz="1600200">
            <a:lnSpc>
              <a:spcPct val="90000"/>
            </a:lnSpc>
            <a:spcBef>
              <a:spcPct val="0"/>
            </a:spcBef>
            <a:spcAft>
              <a:spcPct val="35000"/>
            </a:spcAft>
          </a:pPr>
          <a:endParaRPr lang="ru-RU" sz="3600" kern="1200"/>
        </a:p>
      </dsp:txBody>
      <dsp:txXfrm>
        <a:off x="2181437" y="3956526"/>
        <a:ext cx="2923222" cy="560561"/>
      </dsp:txXfrm>
    </dsp:sp>
    <dsp:sp modelId="{261D3BAD-83BB-4514-9C1C-AFE06E96B186}">
      <dsp:nvSpPr>
        <dsp:cNvPr id="0" name=""/>
        <dsp:cNvSpPr/>
      </dsp:nvSpPr>
      <dsp:spPr>
        <a:xfrm>
          <a:off x="1521179" y="2655374"/>
          <a:ext cx="3248025" cy="1681683"/>
        </a:xfrm>
        <a:prstGeom prst="rect">
          <a:avLst/>
        </a:prstGeom>
        <a:gradFill rotWithShape="0">
          <a:gsLst>
            <a:gs pos="0">
              <a:schemeClr val="accent3">
                <a:hueOff val="0"/>
                <a:satOff val="0"/>
                <a:lumOff val="0"/>
                <a:alphaOff val="0"/>
                <a:tint val="60000"/>
                <a:lumMod val="104000"/>
              </a:schemeClr>
            </a:gs>
            <a:gs pos="100000">
              <a:schemeClr val="accent3">
                <a:hueOff val="0"/>
                <a:satOff val="0"/>
                <a:lumOff val="0"/>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237304" numCol="1" spcCol="1270" anchor="ctr" anchorCtr="0">
          <a:noAutofit/>
        </a:bodyPr>
        <a:lstStyle/>
        <a:p>
          <a:pPr lvl="0" algn="ctr" defTabSz="2667000">
            <a:lnSpc>
              <a:spcPct val="90000"/>
            </a:lnSpc>
            <a:spcBef>
              <a:spcPct val="0"/>
            </a:spcBef>
            <a:spcAft>
              <a:spcPct val="35000"/>
            </a:spcAft>
          </a:pPr>
          <a:r>
            <a:rPr lang="uz-Latn-UZ" sz="6000" kern="1200" dirty="0"/>
            <a:t>Subyektiv </a:t>
          </a:r>
          <a:endParaRPr lang="ru-RU" sz="6000" kern="1200" dirty="0"/>
        </a:p>
      </dsp:txBody>
      <dsp:txXfrm>
        <a:off x="1521179" y="2655374"/>
        <a:ext cx="3248025" cy="1681683"/>
      </dsp:txXfrm>
    </dsp:sp>
    <dsp:sp modelId="{B992E3E7-E303-4A4F-9A27-146FFB200F1C}">
      <dsp:nvSpPr>
        <dsp:cNvPr id="0" name=""/>
        <dsp:cNvSpPr/>
      </dsp:nvSpPr>
      <dsp:spPr>
        <a:xfrm>
          <a:off x="2145674" y="3965401"/>
          <a:ext cx="2923222" cy="560561"/>
        </a:xfrm>
        <a:prstGeom prst="rect">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22860" rIns="91440" bIns="22860" numCol="1" spcCol="1270" anchor="ctr" anchorCtr="0">
          <a:noAutofit/>
        </a:bodyPr>
        <a:lstStyle/>
        <a:p>
          <a:pPr lvl="0" algn="r" defTabSz="1600200">
            <a:lnSpc>
              <a:spcPct val="90000"/>
            </a:lnSpc>
            <a:spcBef>
              <a:spcPct val="0"/>
            </a:spcBef>
            <a:spcAft>
              <a:spcPct val="35000"/>
            </a:spcAft>
          </a:pPr>
          <a:endParaRPr lang="ru-RU" sz="3600" kern="1200"/>
        </a:p>
      </dsp:txBody>
      <dsp:txXfrm>
        <a:off x="2145674" y="3965401"/>
        <a:ext cx="2923222" cy="560561"/>
      </dsp:txXfrm>
    </dsp:sp>
    <dsp:sp modelId="{7B600840-A7D1-44B0-8D70-92A47D305EFD}">
      <dsp:nvSpPr>
        <dsp:cNvPr id="0" name=""/>
        <dsp:cNvSpPr/>
      </dsp:nvSpPr>
      <dsp:spPr>
        <a:xfrm>
          <a:off x="5878792" y="2655374"/>
          <a:ext cx="3248025" cy="1681683"/>
        </a:xfrm>
        <a:prstGeom prst="rect">
          <a:avLst/>
        </a:prstGeom>
        <a:gradFill rotWithShape="0">
          <a:gsLst>
            <a:gs pos="0">
              <a:schemeClr val="accent3">
                <a:hueOff val="-1737030"/>
                <a:satOff val="-8474"/>
                <a:lumOff val="-2940"/>
                <a:alphaOff val="0"/>
                <a:tint val="60000"/>
                <a:lumMod val="104000"/>
              </a:schemeClr>
            </a:gs>
            <a:gs pos="100000">
              <a:schemeClr val="accent3">
                <a:hueOff val="-1737030"/>
                <a:satOff val="-8474"/>
                <a:lumOff val="-2940"/>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237304" numCol="1" spcCol="1270" anchor="ctr" anchorCtr="0">
          <a:noAutofit/>
        </a:bodyPr>
        <a:lstStyle/>
        <a:p>
          <a:pPr lvl="0" algn="ctr" defTabSz="2667000">
            <a:lnSpc>
              <a:spcPct val="90000"/>
            </a:lnSpc>
            <a:spcBef>
              <a:spcPct val="0"/>
            </a:spcBef>
            <a:spcAft>
              <a:spcPct val="35000"/>
            </a:spcAft>
          </a:pPr>
          <a:r>
            <a:rPr lang="uz-Latn-UZ" sz="6000" kern="1200" dirty="0"/>
            <a:t>Obyektiv </a:t>
          </a:r>
          <a:endParaRPr lang="ru-RU" sz="6000" kern="1200" dirty="0"/>
        </a:p>
      </dsp:txBody>
      <dsp:txXfrm>
        <a:off x="5878792" y="2655374"/>
        <a:ext cx="3248025" cy="1681683"/>
      </dsp:txXfrm>
    </dsp:sp>
    <dsp:sp modelId="{71AA9540-D95F-40A9-8FA4-301F018A5889}">
      <dsp:nvSpPr>
        <dsp:cNvPr id="0" name=""/>
        <dsp:cNvSpPr/>
      </dsp:nvSpPr>
      <dsp:spPr>
        <a:xfrm>
          <a:off x="6528397" y="3963350"/>
          <a:ext cx="2923222" cy="560561"/>
        </a:xfrm>
        <a:prstGeom prst="rect">
          <a:avLst/>
        </a:prstGeom>
        <a:solidFill>
          <a:schemeClr val="lt1">
            <a:alpha val="90000"/>
            <a:hueOff val="0"/>
            <a:satOff val="0"/>
            <a:lumOff val="0"/>
            <a:alphaOff val="0"/>
          </a:schemeClr>
        </a:solidFill>
        <a:ln w="9525" cap="rnd" cmpd="sng" algn="ctr">
          <a:solidFill>
            <a:schemeClr val="accent3">
              <a:hueOff val="-1737030"/>
              <a:satOff val="-8474"/>
              <a:lumOff val="-294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22860" rIns="91440" bIns="22860" numCol="1" spcCol="1270" anchor="ctr" anchorCtr="0">
          <a:noAutofit/>
        </a:bodyPr>
        <a:lstStyle/>
        <a:p>
          <a:pPr lvl="0" algn="r" defTabSz="1600200">
            <a:lnSpc>
              <a:spcPct val="90000"/>
            </a:lnSpc>
            <a:spcBef>
              <a:spcPct val="0"/>
            </a:spcBef>
            <a:spcAft>
              <a:spcPct val="35000"/>
            </a:spcAft>
          </a:pPr>
          <a:endParaRPr lang="ru-RU" sz="3600" kern="1200"/>
        </a:p>
      </dsp:txBody>
      <dsp:txXfrm>
        <a:off x="6528397" y="3963350"/>
        <a:ext cx="2923222" cy="560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C235A-1CB1-40C5-9D96-B99D2E8FA838}">
      <dsp:nvSpPr>
        <dsp:cNvPr id="0" name=""/>
        <dsp:cNvSpPr/>
      </dsp:nvSpPr>
      <dsp:spPr>
        <a:xfrm>
          <a:off x="4114800" y="0"/>
          <a:ext cx="2743200" cy="1131490"/>
        </a:xfrm>
        <a:prstGeom prst="trapezoid">
          <a:avLst>
            <a:gd name="adj" fmla="val 121221"/>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uz-Latn-UZ" sz="3600" kern="1200" dirty="0"/>
            <a:t>1750</a:t>
          </a:r>
          <a:endParaRPr lang="ru-RU" sz="3600" kern="1200" dirty="0"/>
        </a:p>
      </dsp:txBody>
      <dsp:txXfrm>
        <a:off x="4114800" y="0"/>
        <a:ext cx="2743200" cy="1131490"/>
      </dsp:txXfrm>
    </dsp:sp>
    <dsp:sp modelId="{C5C86953-EC52-4883-A97D-9FF4AC525F48}">
      <dsp:nvSpPr>
        <dsp:cNvPr id="0" name=""/>
        <dsp:cNvSpPr/>
      </dsp:nvSpPr>
      <dsp:spPr>
        <a:xfrm>
          <a:off x="2743199" y="1131490"/>
          <a:ext cx="5486400" cy="1131490"/>
        </a:xfrm>
        <a:prstGeom prst="trapezoid">
          <a:avLst>
            <a:gd name="adj" fmla="val 121221"/>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uz-Latn-UZ" sz="4800" kern="1200" dirty="0"/>
            <a:t>1900</a:t>
          </a:r>
          <a:endParaRPr lang="ru-RU" sz="4800" kern="1200" dirty="0"/>
        </a:p>
      </dsp:txBody>
      <dsp:txXfrm>
        <a:off x="3703319" y="1131490"/>
        <a:ext cx="3566160" cy="1131490"/>
      </dsp:txXfrm>
    </dsp:sp>
    <dsp:sp modelId="{6C498ECB-9502-4888-80B4-A690B19C8427}">
      <dsp:nvSpPr>
        <dsp:cNvPr id="0" name=""/>
        <dsp:cNvSpPr/>
      </dsp:nvSpPr>
      <dsp:spPr>
        <a:xfrm>
          <a:off x="1371599" y="2262981"/>
          <a:ext cx="8229600" cy="1131490"/>
        </a:xfrm>
        <a:prstGeom prst="trapezoid">
          <a:avLst>
            <a:gd name="adj" fmla="val 121221"/>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uz-Latn-UZ" sz="6500" kern="1200" dirty="0"/>
            <a:t>1950</a:t>
          </a:r>
          <a:endParaRPr lang="ru-RU" sz="6500" kern="1200" dirty="0"/>
        </a:p>
      </dsp:txBody>
      <dsp:txXfrm>
        <a:off x="2811779" y="2262981"/>
        <a:ext cx="5349240" cy="1131490"/>
      </dsp:txXfrm>
    </dsp:sp>
    <dsp:sp modelId="{A5727A84-4390-4D68-9E73-6DA9EDE9A797}">
      <dsp:nvSpPr>
        <dsp:cNvPr id="0" name=""/>
        <dsp:cNvSpPr/>
      </dsp:nvSpPr>
      <dsp:spPr>
        <a:xfrm>
          <a:off x="0" y="3394472"/>
          <a:ext cx="10972800" cy="1131490"/>
        </a:xfrm>
        <a:prstGeom prst="trapezoid">
          <a:avLst>
            <a:gd name="adj" fmla="val 121221"/>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uz-Latn-UZ" sz="6500" kern="1200" dirty="0"/>
            <a:t>Har 20 oyda</a:t>
          </a:r>
          <a:endParaRPr lang="ru-RU" sz="6500" kern="1200" dirty="0"/>
        </a:p>
      </dsp:txBody>
      <dsp:txXfrm>
        <a:off x="1920239" y="3394472"/>
        <a:ext cx="7132320" cy="1131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94B-F86C-4C3C-9BAE-931B07ECDDAC}">
      <dsp:nvSpPr>
        <dsp:cNvPr id="0" name=""/>
        <dsp:cNvSpPr/>
      </dsp:nvSpPr>
      <dsp:spPr>
        <a:xfrm>
          <a:off x="3631856" y="564581"/>
          <a:ext cx="5438952" cy="5438952"/>
        </a:xfrm>
        <a:prstGeom prst="blockArc">
          <a:avLst>
            <a:gd name="adj1" fmla="val 13114286"/>
            <a:gd name="adj2" fmla="val 16200000"/>
            <a:gd name="adj3" fmla="val 3913"/>
          </a:avLst>
        </a:prstGeom>
        <a:gradFill rotWithShape="0">
          <a:gsLst>
            <a:gs pos="0">
              <a:schemeClr val="accent5">
                <a:hueOff val="-3715624"/>
                <a:satOff val="3658"/>
                <a:lumOff val="8236"/>
                <a:alphaOff val="0"/>
                <a:tint val="96000"/>
                <a:lumMod val="102000"/>
              </a:schemeClr>
            </a:gs>
            <a:gs pos="100000">
              <a:schemeClr val="accent5">
                <a:hueOff val="-3715624"/>
                <a:satOff val="3658"/>
                <a:lumOff val="8236"/>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68084B7-7FEF-4B28-859F-C5A75407751A}">
      <dsp:nvSpPr>
        <dsp:cNvPr id="0" name=""/>
        <dsp:cNvSpPr/>
      </dsp:nvSpPr>
      <dsp:spPr>
        <a:xfrm>
          <a:off x="3631856" y="564581"/>
          <a:ext cx="5438952" cy="5438952"/>
        </a:xfrm>
        <a:prstGeom prst="blockArc">
          <a:avLst>
            <a:gd name="adj1" fmla="val 10028571"/>
            <a:gd name="adj2" fmla="val 13114286"/>
            <a:gd name="adj3" fmla="val 3913"/>
          </a:avLst>
        </a:prstGeom>
        <a:gradFill rotWithShape="0">
          <a:gsLst>
            <a:gs pos="0">
              <a:schemeClr val="accent5">
                <a:hueOff val="-3096353"/>
                <a:satOff val="3048"/>
                <a:lumOff val="6863"/>
                <a:alphaOff val="0"/>
                <a:tint val="96000"/>
                <a:lumMod val="102000"/>
              </a:schemeClr>
            </a:gs>
            <a:gs pos="100000">
              <a:schemeClr val="accent5">
                <a:hueOff val="-3096353"/>
                <a:satOff val="3048"/>
                <a:lumOff val="6863"/>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3166B22-7810-440E-B749-D4EEF8F6C1E3}">
      <dsp:nvSpPr>
        <dsp:cNvPr id="0" name=""/>
        <dsp:cNvSpPr/>
      </dsp:nvSpPr>
      <dsp:spPr>
        <a:xfrm>
          <a:off x="3631856" y="564581"/>
          <a:ext cx="5438952" cy="5438952"/>
        </a:xfrm>
        <a:prstGeom prst="blockArc">
          <a:avLst>
            <a:gd name="adj1" fmla="val 6942857"/>
            <a:gd name="adj2" fmla="val 10028571"/>
            <a:gd name="adj3" fmla="val 3913"/>
          </a:avLst>
        </a:prstGeom>
        <a:gradFill rotWithShape="0">
          <a:gsLst>
            <a:gs pos="0">
              <a:schemeClr val="accent5">
                <a:hueOff val="-2477083"/>
                <a:satOff val="2439"/>
                <a:lumOff val="5491"/>
                <a:alphaOff val="0"/>
                <a:tint val="96000"/>
                <a:lumMod val="102000"/>
              </a:schemeClr>
            </a:gs>
            <a:gs pos="100000">
              <a:schemeClr val="accent5">
                <a:hueOff val="-2477083"/>
                <a:satOff val="2439"/>
                <a:lumOff val="5491"/>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23D6EAB-A8AF-4094-86DA-04F213D75C56}">
      <dsp:nvSpPr>
        <dsp:cNvPr id="0" name=""/>
        <dsp:cNvSpPr/>
      </dsp:nvSpPr>
      <dsp:spPr>
        <a:xfrm>
          <a:off x="3631856" y="564581"/>
          <a:ext cx="5438952" cy="5438952"/>
        </a:xfrm>
        <a:prstGeom prst="blockArc">
          <a:avLst>
            <a:gd name="adj1" fmla="val 3857143"/>
            <a:gd name="adj2" fmla="val 6942857"/>
            <a:gd name="adj3" fmla="val 3913"/>
          </a:avLst>
        </a:prstGeom>
        <a:gradFill rotWithShape="0">
          <a:gsLst>
            <a:gs pos="0">
              <a:schemeClr val="accent5">
                <a:hueOff val="-1857812"/>
                <a:satOff val="1829"/>
                <a:lumOff val="4118"/>
                <a:alphaOff val="0"/>
                <a:tint val="96000"/>
                <a:lumMod val="102000"/>
              </a:schemeClr>
            </a:gs>
            <a:gs pos="100000">
              <a:schemeClr val="accent5">
                <a:hueOff val="-1857812"/>
                <a:satOff val="1829"/>
                <a:lumOff val="4118"/>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09BE316-F527-4206-A391-89EBF66587ED}">
      <dsp:nvSpPr>
        <dsp:cNvPr id="0" name=""/>
        <dsp:cNvSpPr/>
      </dsp:nvSpPr>
      <dsp:spPr>
        <a:xfrm>
          <a:off x="3631856" y="564581"/>
          <a:ext cx="5438952" cy="5438952"/>
        </a:xfrm>
        <a:prstGeom prst="blockArc">
          <a:avLst>
            <a:gd name="adj1" fmla="val 771429"/>
            <a:gd name="adj2" fmla="val 3857143"/>
            <a:gd name="adj3" fmla="val 3913"/>
          </a:avLst>
        </a:prstGeom>
        <a:gradFill rotWithShape="0">
          <a:gsLst>
            <a:gs pos="0">
              <a:schemeClr val="accent5">
                <a:hueOff val="-1238541"/>
                <a:satOff val="1219"/>
                <a:lumOff val="2745"/>
                <a:alphaOff val="0"/>
                <a:tint val="96000"/>
                <a:lumMod val="102000"/>
              </a:schemeClr>
            </a:gs>
            <a:gs pos="100000">
              <a:schemeClr val="accent5">
                <a:hueOff val="-1238541"/>
                <a:satOff val="1219"/>
                <a:lumOff val="2745"/>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F926B20-47C4-408F-8079-C74785E5E7DB}">
      <dsp:nvSpPr>
        <dsp:cNvPr id="0" name=""/>
        <dsp:cNvSpPr/>
      </dsp:nvSpPr>
      <dsp:spPr>
        <a:xfrm>
          <a:off x="3631856" y="564581"/>
          <a:ext cx="5438952" cy="5438952"/>
        </a:xfrm>
        <a:prstGeom prst="blockArc">
          <a:avLst>
            <a:gd name="adj1" fmla="val 19285714"/>
            <a:gd name="adj2" fmla="val 771429"/>
            <a:gd name="adj3" fmla="val 3913"/>
          </a:avLst>
        </a:prstGeom>
        <a:gradFill rotWithShape="0">
          <a:gsLst>
            <a:gs pos="0">
              <a:schemeClr val="accent5">
                <a:hueOff val="-619271"/>
                <a:satOff val="610"/>
                <a:lumOff val="1373"/>
                <a:alphaOff val="0"/>
                <a:tint val="96000"/>
                <a:lumMod val="102000"/>
              </a:schemeClr>
            </a:gs>
            <a:gs pos="100000">
              <a:schemeClr val="accent5">
                <a:hueOff val="-619271"/>
                <a:satOff val="610"/>
                <a:lumOff val="1373"/>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F57AF2D-1945-47B9-90CB-A8674CC0094A}">
      <dsp:nvSpPr>
        <dsp:cNvPr id="0" name=""/>
        <dsp:cNvSpPr/>
      </dsp:nvSpPr>
      <dsp:spPr>
        <a:xfrm>
          <a:off x="3631856" y="564581"/>
          <a:ext cx="5438952" cy="5438952"/>
        </a:xfrm>
        <a:prstGeom prst="blockArc">
          <a:avLst>
            <a:gd name="adj1" fmla="val 16200000"/>
            <a:gd name="adj2" fmla="val 19285714"/>
            <a:gd name="adj3" fmla="val 3913"/>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649CF79-7237-4D7F-AE58-BC96F5BAAC38}">
      <dsp:nvSpPr>
        <dsp:cNvPr id="0" name=""/>
        <dsp:cNvSpPr/>
      </dsp:nvSpPr>
      <dsp:spPr>
        <a:xfrm>
          <a:off x="5295747" y="2228472"/>
          <a:ext cx="2111170" cy="2111170"/>
        </a:xfrm>
        <a:prstGeom prst="ellipse">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err="1"/>
            <a:t>Bilim</a:t>
          </a:r>
          <a:r>
            <a:rPr lang="en-US" sz="1500" kern="1200" dirty="0"/>
            <a:t> </a:t>
          </a:r>
          <a:r>
            <a:rPr lang="en-US" sz="1500" kern="1200" dirty="0" err="1"/>
            <a:t>informativligining</a:t>
          </a:r>
          <a:r>
            <a:rPr lang="en-US" sz="1500" kern="1200" dirty="0"/>
            <a:t> </a:t>
          </a:r>
          <a:r>
            <a:rPr lang="en-US" sz="1500" kern="1200" dirty="0" err="1"/>
            <a:t>mazmunini</a:t>
          </a:r>
          <a:r>
            <a:rPr lang="en-US" sz="1500" kern="1200" dirty="0"/>
            <a:t> </a:t>
          </a:r>
          <a:r>
            <a:rPr lang="en-US" sz="1500" kern="1200" dirty="0" err="1"/>
            <a:t>quyidagilar</a:t>
          </a:r>
          <a:r>
            <a:rPr lang="en-US" sz="1500" kern="1200" dirty="0"/>
            <a:t> </a:t>
          </a:r>
          <a:r>
            <a:rPr lang="en-US" sz="1500" kern="1200" dirty="0" err="1"/>
            <a:t>tavsiflaydi</a:t>
          </a:r>
          <a:endParaRPr lang="ru-RU" sz="1500" kern="1200" dirty="0"/>
        </a:p>
      </dsp:txBody>
      <dsp:txXfrm>
        <a:off x="5604921" y="2537646"/>
        <a:ext cx="1492822" cy="1492822"/>
      </dsp:txXfrm>
    </dsp:sp>
    <dsp:sp modelId="{BD586FA1-4BC3-4308-BD34-00C221FF3B58}">
      <dsp:nvSpPr>
        <dsp:cNvPr id="0" name=""/>
        <dsp:cNvSpPr/>
      </dsp:nvSpPr>
      <dsp:spPr>
        <a:xfrm>
          <a:off x="5612423" y="-121126"/>
          <a:ext cx="1477819" cy="1477819"/>
        </a:xfrm>
        <a:prstGeom prst="ellipse">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 1) </a:t>
          </a:r>
          <a:r>
            <a:rPr lang="en-US" sz="1400" kern="1200" dirty="0" err="1"/>
            <a:t>yoritilayotgan</a:t>
          </a:r>
          <a:r>
            <a:rPr lang="en-US" sz="1400" kern="1200" dirty="0"/>
            <a:t> </a:t>
          </a:r>
          <a:r>
            <a:rPr lang="en-US" sz="1400" kern="1200" dirty="0" err="1"/>
            <a:t>masalalarning</a:t>
          </a:r>
          <a:r>
            <a:rPr lang="en-US" sz="1400" kern="1200" dirty="0"/>
            <a:t> </a:t>
          </a:r>
          <a:r>
            <a:rPr lang="en-US" sz="1400" kern="1200" dirty="0" err="1"/>
            <a:t>muammoliligi</a:t>
          </a:r>
          <a:endParaRPr lang="ru-RU" sz="1400" kern="1200" dirty="0"/>
        </a:p>
      </dsp:txBody>
      <dsp:txXfrm>
        <a:off x="5828845" y="95296"/>
        <a:ext cx="1044975" cy="1044975"/>
      </dsp:txXfrm>
    </dsp:sp>
    <dsp:sp modelId="{13090DF3-713C-433F-8A89-941BAB0FA36E}">
      <dsp:nvSpPr>
        <dsp:cNvPr id="0" name=""/>
        <dsp:cNvSpPr/>
      </dsp:nvSpPr>
      <dsp:spPr>
        <a:xfrm>
          <a:off x="7305290" y="545159"/>
          <a:ext cx="2261241" cy="2153005"/>
        </a:xfrm>
        <a:prstGeom prst="ellipse">
          <a:avLst/>
        </a:prstGeom>
        <a:gradFill rotWithShape="0">
          <a:gsLst>
            <a:gs pos="0">
              <a:schemeClr val="accent5">
                <a:hueOff val="-619271"/>
                <a:satOff val="610"/>
                <a:lumOff val="1373"/>
                <a:alphaOff val="0"/>
                <a:tint val="96000"/>
                <a:lumMod val="102000"/>
              </a:schemeClr>
            </a:gs>
            <a:gs pos="100000">
              <a:schemeClr val="accent5">
                <a:hueOff val="-619271"/>
                <a:satOff val="610"/>
                <a:lumOff val="1373"/>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2) </a:t>
          </a:r>
          <a:r>
            <a:rPr lang="en-US" sz="1400" kern="1200" dirty="0" err="1"/>
            <a:t>o‘rganilayotgan</a:t>
          </a:r>
          <a:r>
            <a:rPr lang="en-US" sz="1400" kern="1200" dirty="0"/>
            <a:t> </a:t>
          </a:r>
          <a:r>
            <a:rPr lang="en-US" sz="1400" kern="1200" dirty="0" err="1"/>
            <a:t>ob’ektning</a:t>
          </a:r>
          <a:r>
            <a:rPr lang="en-US" sz="1400" kern="1200" dirty="0"/>
            <a:t> </a:t>
          </a:r>
          <a:r>
            <a:rPr lang="en-US" sz="1400" kern="1200" dirty="0" err="1"/>
            <a:t>xossalari</a:t>
          </a:r>
          <a:r>
            <a:rPr lang="en-US" sz="1400" kern="1200" dirty="0"/>
            <a:t>, </a:t>
          </a:r>
          <a:r>
            <a:rPr lang="en-US" sz="1400" kern="1200" dirty="0" err="1"/>
            <a:t>aloqalari</a:t>
          </a:r>
          <a:r>
            <a:rPr lang="en-US" sz="1400" kern="1200" dirty="0"/>
            <a:t> </a:t>
          </a:r>
          <a:r>
            <a:rPr lang="en-US" sz="1400" kern="1200" dirty="0" err="1"/>
            <a:t>va</a:t>
          </a:r>
          <a:r>
            <a:rPr lang="en-US" sz="1400" kern="1200" dirty="0"/>
            <a:t> </a:t>
          </a:r>
          <a:r>
            <a:rPr lang="en-US" sz="1400" kern="1200" dirty="0" err="1"/>
            <a:t>munosabatlarini</a:t>
          </a:r>
          <a:r>
            <a:rPr lang="en-US" sz="1400" kern="1200" dirty="0"/>
            <a:t> </a:t>
          </a:r>
          <a:r>
            <a:rPr lang="en-US" sz="1400" kern="1200" dirty="0" err="1"/>
            <a:t>aniq</a:t>
          </a:r>
          <a:r>
            <a:rPr lang="en-US" sz="1400" kern="1200" dirty="0"/>
            <a:t> </a:t>
          </a:r>
          <a:r>
            <a:rPr lang="en-US" sz="1400" kern="1200" dirty="0" err="1"/>
            <a:t>aks</a:t>
          </a:r>
          <a:r>
            <a:rPr lang="en-US" sz="1400" kern="1200" dirty="0"/>
            <a:t> </a:t>
          </a:r>
          <a:r>
            <a:rPr lang="en-US" sz="1400" kern="1200" dirty="0" err="1"/>
            <a:t>ettiruvchi</a:t>
          </a:r>
          <a:r>
            <a:rPr lang="en-US" sz="1400" kern="1200" dirty="0"/>
            <a:t> </a:t>
          </a:r>
          <a:r>
            <a:rPr lang="en-US" sz="1400" kern="1200" dirty="0" err="1"/>
            <a:t>bilimning</a:t>
          </a:r>
          <a:r>
            <a:rPr lang="en-US" sz="1400" kern="1200" dirty="0"/>
            <a:t> </a:t>
          </a:r>
          <a:r>
            <a:rPr lang="en-US" sz="1400" kern="1200" dirty="0" err="1"/>
            <a:t>muhimligi</a:t>
          </a:r>
          <a:r>
            <a:rPr lang="en-US" sz="1400" kern="1200" dirty="0"/>
            <a:t> </a:t>
          </a:r>
          <a:r>
            <a:rPr lang="en-US" sz="1400" kern="1200" dirty="0" err="1"/>
            <a:t>va</a:t>
          </a:r>
          <a:r>
            <a:rPr lang="en-US" sz="1400" kern="1200" dirty="0"/>
            <a:t> </a:t>
          </a:r>
          <a:r>
            <a:rPr lang="en-US" sz="1400" kern="1200" dirty="0" err="1"/>
            <a:t>o‘ziga</a:t>
          </a:r>
          <a:r>
            <a:rPr lang="en-US" sz="1400" kern="1200" dirty="0"/>
            <a:t> </a:t>
          </a:r>
          <a:r>
            <a:rPr lang="en-US" sz="1400" kern="1200" dirty="0" err="1"/>
            <a:t>xosligi</a:t>
          </a:r>
          <a:endParaRPr lang="ru-RU" sz="1400" kern="1200" dirty="0"/>
        </a:p>
      </dsp:txBody>
      <dsp:txXfrm>
        <a:off x="7636441" y="860459"/>
        <a:ext cx="1598939" cy="1522405"/>
      </dsp:txXfrm>
    </dsp:sp>
    <dsp:sp modelId="{E2B3A7E0-BAFE-4CF3-8E48-EFFCA0C4EF64}">
      <dsp:nvSpPr>
        <dsp:cNvPr id="0" name=""/>
        <dsp:cNvSpPr/>
      </dsp:nvSpPr>
      <dsp:spPr>
        <a:xfrm>
          <a:off x="7686920" y="2632946"/>
          <a:ext cx="2527677" cy="2488825"/>
        </a:xfrm>
        <a:prstGeom prst="ellipse">
          <a:avLst/>
        </a:prstGeom>
        <a:gradFill rotWithShape="0">
          <a:gsLst>
            <a:gs pos="0">
              <a:schemeClr val="accent5">
                <a:hueOff val="-1238541"/>
                <a:satOff val="1219"/>
                <a:lumOff val="2745"/>
                <a:alphaOff val="0"/>
                <a:tint val="96000"/>
                <a:lumMod val="102000"/>
              </a:schemeClr>
            </a:gs>
            <a:gs pos="100000">
              <a:schemeClr val="accent5">
                <a:hueOff val="-1238541"/>
                <a:satOff val="1219"/>
                <a:lumOff val="2745"/>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 3) </a:t>
          </a:r>
          <a:r>
            <a:rPr lang="en-US" sz="1400" kern="1200" dirty="0" err="1"/>
            <a:t>axborotning</a:t>
          </a:r>
          <a:r>
            <a:rPr lang="en-US" sz="1400" kern="1200" dirty="0"/>
            <a:t> </a:t>
          </a:r>
          <a:r>
            <a:rPr lang="en-US" sz="1400" kern="1200" dirty="0" err="1"/>
            <a:t>yangiligi</a:t>
          </a:r>
          <a:r>
            <a:rPr lang="en-US" sz="1400" kern="1200" dirty="0"/>
            <a:t>, agar u </a:t>
          </a:r>
          <a:r>
            <a:rPr lang="en-US" sz="1400" kern="1200" dirty="0" err="1"/>
            <a:t>amalda</a:t>
          </a:r>
          <a:r>
            <a:rPr lang="en-US" sz="1400" kern="1200" dirty="0"/>
            <a:t> </a:t>
          </a:r>
          <a:r>
            <a:rPr lang="en-US" sz="1400" kern="1200" dirty="0" err="1"/>
            <a:t>ijtimoiy</a:t>
          </a:r>
          <a:r>
            <a:rPr lang="en-US" sz="1400" kern="1200" dirty="0"/>
            <a:t> </a:t>
          </a:r>
          <a:r>
            <a:rPr lang="en-US" sz="1400" kern="1200" dirty="0" err="1"/>
            <a:t>ahamiyatga</a:t>
          </a:r>
          <a:r>
            <a:rPr lang="en-US" sz="1400" kern="1200" dirty="0"/>
            <a:t> </a:t>
          </a:r>
          <a:r>
            <a:rPr lang="en-US" sz="1400" kern="1200" dirty="0" err="1"/>
            <a:t>ega</a:t>
          </a:r>
          <a:r>
            <a:rPr lang="en-US" sz="1400" kern="1200" dirty="0"/>
            <a:t> </a:t>
          </a:r>
          <a:r>
            <a:rPr lang="en-US" sz="1400" kern="1200" dirty="0" err="1"/>
            <a:t>va</a:t>
          </a:r>
          <a:r>
            <a:rPr lang="en-US" sz="1400" kern="1200" dirty="0"/>
            <a:t> </a:t>
          </a:r>
          <a:r>
            <a:rPr lang="en-US" sz="1400" kern="1200" dirty="0" err="1"/>
            <a:t>o‘zlashtirilganidan</a:t>
          </a:r>
          <a:r>
            <a:rPr lang="en-US" sz="1400" kern="1200" dirty="0"/>
            <a:t> </a:t>
          </a:r>
          <a:r>
            <a:rPr lang="en-US" sz="1400" kern="1200" dirty="0" err="1"/>
            <a:t>so‘ng</a:t>
          </a:r>
          <a:r>
            <a:rPr lang="en-US" sz="1400" kern="1200" dirty="0"/>
            <a:t> </a:t>
          </a:r>
          <a:r>
            <a:rPr lang="en-US" sz="1400" kern="1200" dirty="0" err="1"/>
            <a:t>foydalanuvchining</a:t>
          </a:r>
          <a:r>
            <a:rPr lang="en-US" sz="1400" kern="1200" dirty="0"/>
            <a:t> </a:t>
          </a:r>
          <a:r>
            <a:rPr lang="en-US" sz="1400" kern="1200" dirty="0" err="1"/>
            <a:t>munosabatini</a:t>
          </a:r>
          <a:r>
            <a:rPr lang="en-US" sz="1400" kern="1200" dirty="0"/>
            <a:t> </a:t>
          </a:r>
          <a:r>
            <a:rPr lang="en-US" sz="1400" kern="1200" dirty="0" err="1"/>
            <a:t>o‘zgartirishi</a:t>
          </a:r>
          <a:r>
            <a:rPr lang="en-US" sz="1400" kern="1200" dirty="0"/>
            <a:t> </a:t>
          </a:r>
          <a:r>
            <a:rPr lang="en-US" sz="1400" kern="1200" dirty="0" err="1"/>
            <a:t>mumkin</a:t>
          </a:r>
          <a:r>
            <a:rPr lang="en-US" sz="1400" kern="1200" dirty="0"/>
            <a:t> </a:t>
          </a:r>
          <a:r>
            <a:rPr lang="en-US" sz="1400" kern="1200" dirty="0" err="1"/>
            <a:t>bo‘lsa</a:t>
          </a:r>
          <a:endParaRPr lang="ru-RU" sz="1400" kern="1200" dirty="0"/>
        </a:p>
      </dsp:txBody>
      <dsp:txXfrm>
        <a:off x="8057090" y="2997426"/>
        <a:ext cx="1787337" cy="1759865"/>
      </dsp:txXfrm>
    </dsp:sp>
    <dsp:sp modelId="{DABFF62C-6DF6-424B-8178-D5A1A082D082}">
      <dsp:nvSpPr>
        <dsp:cNvPr id="0" name=""/>
        <dsp:cNvSpPr/>
      </dsp:nvSpPr>
      <dsp:spPr>
        <a:xfrm>
          <a:off x="6519030" y="4810473"/>
          <a:ext cx="1978312" cy="1751629"/>
        </a:xfrm>
        <a:prstGeom prst="ellipse">
          <a:avLst/>
        </a:prstGeom>
        <a:gradFill rotWithShape="0">
          <a:gsLst>
            <a:gs pos="0">
              <a:schemeClr val="accent5">
                <a:hueOff val="-1857812"/>
                <a:satOff val="1829"/>
                <a:lumOff val="4118"/>
                <a:alphaOff val="0"/>
                <a:tint val="96000"/>
                <a:lumMod val="102000"/>
              </a:schemeClr>
            </a:gs>
            <a:gs pos="100000">
              <a:schemeClr val="accent5">
                <a:hueOff val="-1857812"/>
                <a:satOff val="1829"/>
                <a:lumOff val="4118"/>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4) </a:t>
          </a:r>
          <a:r>
            <a:rPr lang="en-US" sz="1400" kern="1200" dirty="0" err="1"/>
            <a:t>axborotdan</a:t>
          </a:r>
          <a:r>
            <a:rPr lang="en-US" sz="1400" kern="1200" dirty="0"/>
            <a:t> </a:t>
          </a:r>
          <a:r>
            <a:rPr lang="en-US" sz="1400" kern="1200" dirty="0" err="1"/>
            <a:t>faoliyat</a:t>
          </a:r>
          <a:r>
            <a:rPr lang="en-US" sz="1400" kern="1200" dirty="0"/>
            <a:t> </a:t>
          </a:r>
          <a:r>
            <a:rPr lang="en-US" sz="1400" kern="1200" dirty="0" err="1"/>
            <a:t>jarayonida</a:t>
          </a:r>
          <a:r>
            <a:rPr lang="en-US" sz="1400" kern="1200" dirty="0"/>
            <a:t> </a:t>
          </a:r>
          <a:r>
            <a:rPr lang="en-US" sz="1400" kern="1200" dirty="0" err="1"/>
            <a:t>foydalanayotgan</a:t>
          </a:r>
          <a:r>
            <a:rPr lang="en-US" sz="1400" kern="1200" dirty="0"/>
            <a:t> </a:t>
          </a:r>
          <a:r>
            <a:rPr lang="en-US" sz="1400" kern="1200" dirty="0" err="1"/>
            <a:t>sub’ekt</a:t>
          </a:r>
          <a:r>
            <a:rPr lang="en-US" sz="1400" kern="1200" dirty="0"/>
            <a:t> </a:t>
          </a:r>
          <a:r>
            <a:rPr lang="en-US" sz="1400" kern="1200" dirty="0" err="1"/>
            <a:t>maqsadlari</a:t>
          </a:r>
          <a:r>
            <a:rPr lang="en-US" sz="1400" kern="1200" dirty="0"/>
            <a:t> </a:t>
          </a:r>
          <a:r>
            <a:rPr lang="en-US" sz="1400" kern="1200" dirty="0" err="1"/>
            <a:t>va</a:t>
          </a:r>
          <a:r>
            <a:rPr lang="en-US" sz="1400" kern="1200" dirty="0"/>
            <a:t> </a:t>
          </a:r>
          <a:r>
            <a:rPr lang="en-US" sz="1400" kern="1200" dirty="0" err="1"/>
            <a:t>vazifalariga</a:t>
          </a:r>
          <a:r>
            <a:rPr lang="en-US" sz="1400" kern="1200" dirty="0"/>
            <a:t> </a:t>
          </a:r>
          <a:r>
            <a:rPr lang="en-US" sz="1400" kern="1200" dirty="0" err="1"/>
            <a:t>muvofiqligi</a:t>
          </a:r>
          <a:endParaRPr lang="ru-RU" sz="1400" kern="1200" dirty="0"/>
        </a:p>
      </dsp:txBody>
      <dsp:txXfrm>
        <a:off x="6808747" y="5066993"/>
        <a:ext cx="1398878" cy="1238589"/>
      </dsp:txXfrm>
    </dsp:sp>
    <dsp:sp modelId="{015334F1-0843-4991-9E27-7696271D1670}">
      <dsp:nvSpPr>
        <dsp:cNvPr id="0" name=""/>
        <dsp:cNvSpPr/>
      </dsp:nvSpPr>
      <dsp:spPr>
        <a:xfrm>
          <a:off x="4182055" y="4701949"/>
          <a:ext cx="2024849" cy="1968677"/>
        </a:xfrm>
        <a:prstGeom prst="ellipse">
          <a:avLst/>
        </a:prstGeom>
        <a:gradFill rotWithShape="0">
          <a:gsLst>
            <a:gs pos="0">
              <a:schemeClr val="accent5">
                <a:hueOff val="-2477083"/>
                <a:satOff val="2439"/>
                <a:lumOff val="5491"/>
                <a:alphaOff val="0"/>
                <a:tint val="96000"/>
                <a:lumMod val="102000"/>
              </a:schemeClr>
            </a:gs>
            <a:gs pos="100000">
              <a:schemeClr val="accent5">
                <a:hueOff val="-2477083"/>
                <a:satOff val="2439"/>
                <a:lumOff val="5491"/>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5) </a:t>
          </a:r>
          <a:r>
            <a:rPr lang="en-US" sz="1400" kern="1200" dirty="0" err="1"/>
            <a:t>bilimning</a:t>
          </a:r>
          <a:r>
            <a:rPr lang="en-US" sz="1400" kern="1200" dirty="0"/>
            <a:t> </a:t>
          </a:r>
          <a:r>
            <a:rPr lang="en-US" sz="1400" kern="1200" dirty="0" err="1"/>
            <a:t>tushuntiruvchi</a:t>
          </a:r>
          <a:r>
            <a:rPr lang="en-US" sz="1400" kern="1200" dirty="0"/>
            <a:t>, </a:t>
          </a:r>
          <a:r>
            <a:rPr lang="en-US" sz="1400" kern="1200" dirty="0" err="1"/>
            <a:t>bashorat</a:t>
          </a:r>
          <a:r>
            <a:rPr lang="en-US" sz="1400" kern="1200" dirty="0"/>
            <a:t> </a:t>
          </a:r>
          <a:r>
            <a:rPr lang="en-US" sz="1400" kern="1200" dirty="0" err="1"/>
            <a:t>qiluvchi</a:t>
          </a:r>
          <a:r>
            <a:rPr lang="en-US" sz="1400" kern="1200" dirty="0"/>
            <a:t> </a:t>
          </a:r>
          <a:r>
            <a:rPr lang="en-US" sz="1400" kern="1200" dirty="0" err="1"/>
            <a:t>va</a:t>
          </a:r>
          <a:r>
            <a:rPr lang="en-US" sz="1400" kern="1200" dirty="0"/>
            <a:t> </a:t>
          </a:r>
          <a:r>
            <a:rPr lang="en-US" sz="1400" kern="1200" dirty="0" err="1"/>
            <a:t>uyushtiruvchi</a:t>
          </a:r>
          <a:r>
            <a:rPr lang="en-US" sz="1400" kern="1200" dirty="0"/>
            <a:t> </a:t>
          </a:r>
          <a:r>
            <a:rPr lang="en-US" sz="1400" kern="1200" dirty="0" err="1"/>
            <a:t>kuchi</a:t>
          </a:r>
          <a:endParaRPr lang="ru-RU" sz="1400" kern="1200" dirty="0"/>
        </a:p>
      </dsp:txBody>
      <dsp:txXfrm>
        <a:off x="4478587" y="4990255"/>
        <a:ext cx="1431785" cy="1392065"/>
      </dsp:txXfrm>
    </dsp:sp>
    <dsp:sp modelId="{1C1F2298-0E71-4966-A23C-F014D15A85FE}">
      <dsp:nvSpPr>
        <dsp:cNvPr id="0" name=""/>
        <dsp:cNvSpPr/>
      </dsp:nvSpPr>
      <dsp:spPr>
        <a:xfrm>
          <a:off x="2483428" y="2590060"/>
          <a:ext cx="2536958" cy="2574598"/>
        </a:xfrm>
        <a:prstGeom prst="ellipse">
          <a:avLst/>
        </a:prstGeom>
        <a:gradFill rotWithShape="0">
          <a:gsLst>
            <a:gs pos="0">
              <a:schemeClr val="accent5">
                <a:hueOff val="-3096353"/>
                <a:satOff val="3048"/>
                <a:lumOff val="6863"/>
                <a:alphaOff val="0"/>
                <a:tint val="96000"/>
                <a:lumMod val="102000"/>
              </a:schemeClr>
            </a:gs>
            <a:gs pos="100000">
              <a:schemeClr val="accent5">
                <a:hueOff val="-3096353"/>
                <a:satOff val="3048"/>
                <a:lumOff val="6863"/>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t>6) </a:t>
          </a:r>
          <a:r>
            <a:rPr lang="en-US" sz="1600" kern="1200" dirty="0" err="1"/>
            <a:t>bilim</a:t>
          </a:r>
          <a:r>
            <a:rPr lang="en-US" sz="1600" kern="1200" dirty="0"/>
            <a:t> </a:t>
          </a:r>
          <a:r>
            <a:rPr lang="en-US" sz="1600" kern="1200" dirty="0" err="1"/>
            <a:t>mazmuni</a:t>
          </a:r>
          <a:r>
            <a:rPr lang="en-US" sz="1600" kern="1200" dirty="0"/>
            <a:t> </a:t>
          </a:r>
          <a:r>
            <a:rPr lang="en-US" sz="1600" kern="1200" dirty="0" err="1"/>
            <a:t>mantiqiy-gnoseologik</a:t>
          </a:r>
          <a:r>
            <a:rPr lang="en-US" sz="1600" kern="1200" dirty="0"/>
            <a:t> </a:t>
          </a:r>
          <a:r>
            <a:rPr lang="en-US" sz="1600" kern="1200" dirty="0" err="1"/>
            <a:t>o‘zagining</a:t>
          </a:r>
          <a:r>
            <a:rPr lang="en-US" sz="1600" kern="1200" dirty="0"/>
            <a:t> </a:t>
          </a:r>
          <a:r>
            <a:rPr lang="en-US" sz="1600" kern="1200" dirty="0" err="1"/>
            <a:t>xususiyati</a:t>
          </a:r>
          <a:r>
            <a:rPr lang="en-US" sz="1600" kern="1200" dirty="0"/>
            <a:t> </a:t>
          </a:r>
          <a:r>
            <a:rPr lang="en-US" sz="1600" kern="1200" dirty="0" err="1"/>
            <a:t>sifatidagi</a:t>
          </a:r>
          <a:r>
            <a:rPr lang="en-US" sz="1600" kern="1200" dirty="0"/>
            <a:t> </a:t>
          </a:r>
          <a:r>
            <a:rPr lang="en-US" sz="1600" kern="1200" dirty="0" err="1"/>
            <a:t>bilimning</a:t>
          </a:r>
          <a:r>
            <a:rPr lang="en-US" sz="1600" kern="1200" dirty="0"/>
            <a:t> </a:t>
          </a:r>
          <a:r>
            <a:rPr lang="en-US" sz="1600" kern="1200" dirty="0" err="1"/>
            <a:t>invariantligi</a:t>
          </a:r>
          <a:endParaRPr lang="ru-RU" sz="1600" kern="1200" dirty="0"/>
        </a:p>
      </dsp:txBody>
      <dsp:txXfrm>
        <a:off x="2854957" y="2967101"/>
        <a:ext cx="1793900" cy="1820516"/>
      </dsp:txXfrm>
    </dsp:sp>
    <dsp:sp modelId="{D26B94BD-B591-45BF-8958-E50AD57E8478}">
      <dsp:nvSpPr>
        <dsp:cNvPr id="0" name=""/>
        <dsp:cNvSpPr/>
      </dsp:nvSpPr>
      <dsp:spPr>
        <a:xfrm>
          <a:off x="3527845" y="882752"/>
          <a:ext cx="1477819" cy="1477819"/>
        </a:xfrm>
        <a:prstGeom prst="ellipse">
          <a:avLst/>
        </a:prstGeom>
        <a:gradFill rotWithShape="0">
          <a:gsLst>
            <a:gs pos="0">
              <a:schemeClr val="accent5">
                <a:hueOff val="-3715624"/>
                <a:satOff val="3658"/>
                <a:lumOff val="8236"/>
                <a:alphaOff val="0"/>
                <a:tint val="96000"/>
                <a:lumMod val="102000"/>
              </a:schemeClr>
            </a:gs>
            <a:gs pos="100000">
              <a:schemeClr val="accent5">
                <a:hueOff val="-3715624"/>
                <a:satOff val="3658"/>
                <a:lumOff val="8236"/>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7) </a:t>
          </a:r>
          <a:r>
            <a:rPr lang="en-US" sz="1300" kern="1200" dirty="0" err="1"/>
            <a:t>bilimning</a:t>
          </a:r>
          <a:r>
            <a:rPr lang="en-US" sz="1300" kern="1200" dirty="0"/>
            <a:t> </a:t>
          </a:r>
          <a:r>
            <a:rPr lang="en-US" sz="1300" kern="1200" dirty="0" err="1"/>
            <a:t>nomuayyanlik</a:t>
          </a:r>
          <a:r>
            <a:rPr lang="en-US" sz="1300" kern="1200" dirty="0"/>
            <a:t> </a:t>
          </a:r>
          <a:r>
            <a:rPr lang="en-US" sz="1300" kern="1200" dirty="0" err="1"/>
            <a:t>darajasi</a:t>
          </a:r>
          <a:endParaRPr lang="ru-RU" sz="1300" kern="1200" dirty="0"/>
        </a:p>
      </dsp:txBody>
      <dsp:txXfrm>
        <a:off x="3744267" y="1099174"/>
        <a:ext cx="1044975" cy="10449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15A28F-7F8E-4710-97A3-1E4FD24645D6}" type="datetimeFigureOut">
              <a:rPr lang="ru-RU" smtClean="0"/>
              <a:t>16.01.2023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CD047B-EC90-453B-A176-1B6C40B4402B}" type="slidenum">
              <a:rPr lang="ru-RU" smtClean="0"/>
              <a:t>‹#›</a:t>
            </a:fld>
            <a:endParaRPr lang="ru-RU"/>
          </a:p>
        </p:txBody>
      </p:sp>
    </p:spTree>
    <p:extLst>
      <p:ext uri="{BB962C8B-B14F-4D97-AF65-F5344CB8AC3E}">
        <p14:creationId xmlns:p14="http://schemas.microsoft.com/office/powerpoint/2010/main" val="647940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a:xfrm>
            <a:off x="5332412" y="5883275"/>
            <a:ext cx="4324044" cy="365125"/>
          </a:xfrm>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686633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96BE1ED-C532-4601-8509-72653A3BF30C}" type="datetimeFigureOut">
              <a:rPr lang="ru-RU" smtClean="0"/>
              <a:t>16.01.2023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4989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162804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4017630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4010307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311506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43294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721726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901421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5" name="Скругленный прямоугольник 14"/>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Скругленный прямоугольник 9"/>
          <p:cNvSpPr/>
          <p:nvPr/>
        </p:nvSpPr>
        <p:spPr>
          <a:xfrm>
            <a:off x="558129"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Заголовок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ru-RU" smtClean="0"/>
              <a:t>Образец заголовка</a:t>
            </a:r>
            <a:endParaRPr kumimoji="0" lang="en-US"/>
          </a:p>
        </p:txBody>
      </p:sp>
      <p:sp>
        <p:nvSpPr>
          <p:cNvPr id="20" name="Подзаголовок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19" name="Дата 18"/>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11" name="Номер слайда 10"/>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0560" y="4983480"/>
            <a:ext cx="10911840" cy="1051560"/>
          </a:xfrm>
        </p:spPr>
        <p:txBody>
          <a:bodyPr/>
          <a:lstStyle>
            <a:extLst/>
          </a:lstStyle>
          <a:p>
            <a:r>
              <a:rPr kumimoji="0" lang="ru-RU" smtClean="0"/>
              <a:t>Образец заголовка</a:t>
            </a:r>
            <a:endParaRPr kumimoji="0" lang="en-US"/>
          </a:p>
        </p:txBody>
      </p:sp>
      <p:sp>
        <p:nvSpPr>
          <p:cNvPr id="3" name="Объект 2"/>
          <p:cNvSpPr>
            <a:spLocks noGrp="1"/>
          </p:cNvSpPr>
          <p:nvPr>
            <p:ph idx="1"/>
          </p:nvPr>
        </p:nvSpPr>
        <p:spPr>
          <a:xfrm>
            <a:off x="670560" y="530352"/>
            <a:ext cx="10911840" cy="4187952"/>
          </a:xfrm>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10951856" y="5867131"/>
            <a:ext cx="551167" cy="365125"/>
          </a:xfrm>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954699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Скругленный прямоугольник 13"/>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Скругленный прямоугольник 10"/>
          <p:cNvSpPr/>
          <p:nvPr/>
        </p:nvSpPr>
        <p:spPr>
          <a:xfrm>
            <a:off x="558129" y="434163"/>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Объект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0560" y="4983480"/>
            <a:ext cx="10911840" cy="1051560"/>
          </a:xfrm>
        </p:spPr>
        <p:txBody>
          <a:bodyPr anchor="b"/>
          <a:lstStyle>
            <a:lvl1pPr>
              <a:defRPr b="1"/>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Объект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Объект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7" name="Скругленный прямоугольник 6"/>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Дата 1"/>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Скругленный прямоугольник 14"/>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Прямоугольник с одним скругленным углом 10"/>
          <p:cNvSpPr/>
          <p:nvPr/>
        </p:nvSpPr>
        <p:spPr>
          <a:xfrm>
            <a:off x="8534401"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ru-RU" smtClean="0"/>
              <a:t>Образец заголовка</a:t>
            </a:r>
            <a:endParaRPr kumimoji="0" lang="en-US"/>
          </a:p>
        </p:txBody>
      </p:sp>
      <p:sp>
        <p:nvSpPr>
          <p:cNvPr id="4" name="Текст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6" name="Нижний колонтитул 5"/>
          <p:cNvSpPr>
            <a:spLocks noGrp="1"/>
          </p:cNvSpPr>
          <p:nvPr>
            <p:ph type="ftr" sz="quarter" idx="11"/>
          </p:nvPr>
        </p:nvSpPr>
        <p:spPr/>
        <p:txBody>
          <a:bodyPr/>
          <a:lstStyle>
            <a:extLst/>
          </a:lstStyle>
          <a:p>
            <a:endParaRPr lang="en-US" dirty="0"/>
          </a:p>
        </p:txBody>
      </p:sp>
      <p:sp>
        <p:nvSpPr>
          <p:cNvPr id="7" name="Номер слайда 6"/>
          <p:cNvSpPr>
            <a:spLocks noGrp="1"/>
          </p:cNvSpPr>
          <p:nvPr>
            <p:ph type="sldNum" sz="quarter" idx="12"/>
          </p:nvPr>
        </p:nvSpPr>
        <p:spPr/>
        <p:txBody>
          <a:bodyPr/>
          <a:lstStyle>
            <a:extLst/>
          </a:lstStyle>
          <a:p>
            <a:fld id="{7D081B5F-15FC-4760-9FA3-CB7F82FEDAF3}" type="slidenum">
              <a:rPr lang="ru-RU" smtClean="0"/>
              <a:t>‹#›</a:t>
            </a:fld>
            <a:endParaRPr lang="ru-RU"/>
          </a:p>
        </p:txBody>
      </p:sp>
      <p:sp>
        <p:nvSpPr>
          <p:cNvPr id="3" name="Рисунок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ru-RU" smtClean="0"/>
              <a:t>Вставка рисунка</a:t>
            </a:r>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0560" y="4983480"/>
            <a:ext cx="10911840" cy="1051560"/>
          </a:xfrm>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670560" y="530352"/>
            <a:ext cx="10911840" cy="4187952"/>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533405"/>
            <a:ext cx="2641600" cy="5257799"/>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711200" y="533403"/>
            <a:ext cx="7924800" cy="5257801"/>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696BE1ED-C532-4601-8509-72653A3BF30C}" type="datetimeFigureOut">
              <a:rPr lang="ru-RU" smtClean="0"/>
              <a:t>16.01.2023</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16.01.2023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62271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696BE1ED-C532-4601-8509-72653A3BF30C}" type="datetimeFigureOut">
              <a:rPr lang="ru-RU" smtClean="0"/>
              <a:t>16.01.2023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24626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696BE1ED-C532-4601-8509-72653A3BF30C}" type="datetimeFigureOut">
              <a:rPr lang="ru-RU" smtClean="0"/>
              <a:t>16.01.2023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46555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696BE1ED-C532-4601-8509-72653A3BF30C}" type="datetimeFigureOut">
              <a:rPr lang="ru-RU" smtClean="0"/>
              <a:t>16.01.2023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3495786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BE1ED-C532-4601-8509-72653A3BF30C}" type="datetimeFigureOut">
              <a:rPr lang="ru-RU" smtClean="0"/>
              <a:t>16.01.2023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96364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96BE1ED-C532-4601-8509-72653A3BF30C}" type="datetimeFigureOut">
              <a:rPr lang="ru-RU" smtClean="0"/>
              <a:t>16.01.2023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44049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96BE1ED-C532-4601-8509-72653A3BF30C}" type="datetimeFigureOut">
              <a:rPr lang="ru-RU" smtClean="0"/>
              <a:t>16.01.2023</a:t>
            </a:fld>
            <a:endParaRPr lang="ru-RU"/>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352861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6BE1ED-C532-4601-8509-72653A3BF30C}" type="datetimeFigureOut">
              <a:rPr lang="ru-RU" smtClean="0"/>
              <a:t>16.01.2023</a:t>
            </a:fld>
            <a:endParaRPr lang="ru-RU"/>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081B5F-15FC-4760-9FA3-CB7F82FEDAF3}" type="slidenum">
              <a:rPr lang="ru-RU" smtClean="0"/>
              <a:t>‹#›</a:t>
            </a:fld>
            <a:endParaRPr lang="ru-RU"/>
          </a:p>
        </p:txBody>
      </p:sp>
    </p:spTree>
    <p:extLst>
      <p:ext uri="{BB962C8B-B14F-4D97-AF65-F5344CB8AC3E}">
        <p14:creationId xmlns:p14="http://schemas.microsoft.com/office/powerpoint/2010/main" val="167878994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Скругленный прямоугольник 6"/>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Скругленный прямоугольник 8"/>
          <p:cNvSpPr/>
          <p:nvPr/>
        </p:nvSpPr>
        <p:spPr>
          <a:xfrm>
            <a:off x="558129"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Заголовок 12"/>
          <p:cNvSpPr>
            <a:spLocks noGrp="1"/>
          </p:cNvSpPr>
          <p:nvPr>
            <p:ph type="title"/>
          </p:nvPr>
        </p:nvSpPr>
        <p:spPr>
          <a:xfrm>
            <a:off x="670560" y="4985590"/>
            <a:ext cx="10911840" cy="1051560"/>
          </a:xfrm>
          <a:prstGeom prst="rect">
            <a:avLst/>
          </a:prstGeom>
        </p:spPr>
        <p:txBody>
          <a:bodyPr vert="horz" anchor="b">
            <a:normAutofit/>
          </a:bodyPr>
          <a:lstStyle>
            <a:extLst/>
          </a:lstStyle>
          <a:p>
            <a:r>
              <a:rPr kumimoji="0" lang="ru-RU" smtClean="0"/>
              <a:t>Образец заголовка</a:t>
            </a:r>
            <a:endParaRPr kumimoji="0" lang="en-US"/>
          </a:p>
        </p:txBody>
      </p:sp>
      <p:sp>
        <p:nvSpPr>
          <p:cNvPr id="4" name="Текст 3"/>
          <p:cNvSpPr>
            <a:spLocks noGrp="1"/>
          </p:cNvSpPr>
          <p:nvPr>
            <p:ph type="body" idx="1"/>
          </p:nvPr>
        </p:nvSpPr>
        <p:spPr>
          <a:xfrm>
            <a:off x="670560" y="530352"/>
            <a:ext cx="10911840" cy="4187952"/>
          </a:xfrm>
          <a:prstGeom prst="rect">
            <a:avLst/>
          </a:prstGeom>
        </p:spPr>
        <p:txBody>
          <a:bodyPr vert="horz" lIns="182880" tIns="91440">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5" name="Дата 24"/>
          <p:cNvSpPr>
            <a:spLocks noGrp="1"/>
          </p:cNvSpPr>
          <p:nvPr>
            <p:ph type="dt" sz="half" idx="2"/>
          </p:nvPr>
        </p:nvSpPr>
        <p:spPr>
          <a:xfrm>
            <a:off x="5035104" y="6111876"/>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696BE1ED-C532-4601-8509-72653A3BF30C}" type="datetimeFigureOut">
              <a:rPr lang="ru-RU" smtClean="0"/>
              <a:t>16.01.2023</a:t>
            </a:fld>
            <a:endParaRPr lang="ru-RU"/>
          </a:p>
        </p:txBody>
      </p:sp>
      <p:sp>
        <p:nvSpPr>
          <p:cNvPr id="18" name="Нижний колонтитул 17"/>
          <p:cNvSpPr>
            <a:spLocks noGrp="1"/>
          </p:cNvSpPr>
          <p:nvPr>
            <p:ph type="ftr" sz="quarter" idx="3"/>
          </p:nvPr>
        </p:nvSpPr>
        <p:spPr>
          <a:xfrm>
            <a:off x="8083104" y="6111876"/>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ru-RU"/>
          </a:p>
        </p:txBody>
      </p:sp>
      <p:sp>
        <p:nvSpPr>
          <p:cNvPr id="5" name="Номер слайда 4"/>
          <p:cNvSpPr>
            <a:spLocks noGrp="1"/>
          </p:cNvSpPr>
          <p:nvPr>
            <p:ph type="sldNum" sz="quarter" idx="4"/>
          </p:nvPr>
        </p:nvSpPr>
        <p:spPr>
          <a:xfrm>
            <a:off x="11131104" y="6111876"/>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D081B5F-15FC-4760-9FA3-CB7F82FEDAF3}"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8.xml"/><Relationship Id="rId7" Type="http://schemas.openxmlformats.org/officeDocument/2006/relationships/image" Target="../media/image3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philosophy.r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66727" y="79131"/>
            <a:ext cx="10018713" cy="1752599"/>
          </a:xfrm>
        </p:spPr>
        <p:txBody>
          <a:bodyPr/>
          <a:lstStyle/>
          <a:p>
            <a:r>
              <a:rPr lang="en-US" b="1" dirty="0" err="1">
                <a:latin typeface="Times New Roman" pitchFamily="18" charset="0"/>
                <a:cs typeface="Times New Roman" pitchFamily="18" charset="0"/>
              </a:rPr>
              <a:t>Reja</a:t>
            </a:r>
            <a:r>
              <a:rPr lang="en-US" b="1" dirty="0">
                <a:latin typeface="Times New Roman" pitchFamily="18" charset="0"/>
                <a:cs typeface="Times New Roman" pitchFamily="18" charset="0"/>
              </a:rPr>
              <a:t>:</a:t>
            </a:r>
            <a:r>
              <a:rPr lang="ru-RU" dirty="0">
                <a:latin typeface="Times New Roman" pitchFamily="18" charset="0"/>
                <a:cs typeface="Times New Roman" pitchFamily="18" charset="0"/>
              </a:rPr>
              <a:t/>
            </a:r>
            <a:br>
              <a:rPr lang="ru-RU" dirty="0">
                <a:latin typeface="Times New Roman" pitchFamily="18" charset="0"/>
                <a:cs typeface="Times New Roman" pitchFamily="18" charset="0"/>
              </a:rPr>
            </a:br>
            <a:endParaRPr lang="ru-RU" dirty="0">
              <a:latin typeface="Times New Roman" pitchFamily="18" charset="0"/>
              <a:cs typeface="Times New Roman" pitchFamily="18" charset="0"/>
            </a:endParaRPr>
          </a:p>
        </p:txBody>
      </p:sp>
      <p:sp>
        <p:nvSpPr>
          <p:cNvPr id="3" name="Объект 2"/>
          <p:cNvSpPr>
            <a:spLocks noGrp="1"/>
          </p:cNvSpPr>
          <p:nvPr>
            <p:ph idx="1"/>
          </p:nvPr>
        </p:nvSpPr>
        <p:spPr>
          <a:xfrm>
            <a:off x="1434745" y="964489"/>
            <a:ext cx="10307782" cy="4433453"/>
          </a:xfrm>
        </p:spPr>
        <p:txBody>
          <a:bodyPr>
            <a:normAutofit fontScale="70000" lnSpcReduction="20000"/>
          </a:bodyPr>
          <a:lstStyle/>
          <a:p>
            <a:pPr marL="914400" lvl="0" indent="-914400" algn="just">
              <a:buFont typeface="+mj-lt"/>
              <a:buAutoNum type="arabicPeriod"/>
            </a:pPr>
            <a:r>
              <a:rPr lang="ru-RU" sz="5400" b="1" dirty="0" err="1">
                <a:latin typeface="Times New Roman" panose="02020603050405020304" pitchFamily="18" charset="0"/>
                <a:cs typeface="Times New Roman" panose="02020603050405020304" pitchFamily="18" charset="0"/>
              </a:rPr>
              <a:t>Ilmiy</a:t>
            </a:r>
            <a:r>
              <a:rPr lang="ru-RU" sz="5400" b="1" dirty="0">
                <a:latin typeface="Times New Roman" panose="02020603050405020304" pitchFamily="18" charset="0"/>
                <a:cs typeface="Times New Roman" panose="02020603050405020304" pitchFamily="18" charset="0"/>
              </a:rPr>
              <a:t> </a:t>
            </a:r>
            <a:r>
              <a:rPr lang="ru-RU" sz="5400" b="1" dirty="0" err="1">
                <a:latin typeface="Times New Roman" panose="02020603050405020304" pitchFamily="18" charset="0"/>
                <a:cs typeface="Times New Roman" panose="02020603050405020304" pitchFamily="18" charset="0"/>
              </a:rPr>
              <a:t>tadqiqot</a:t>
            </a:r>
            <a:r>
              <a:rPr lang="ru-RU" sz="5400" b="1" dirty="0">
                <a:latin typeface="Times New Roman" panose="02020603050405020304" pitchFamily="18" charset="0"/>
                <a:cs typeface="Times New Roman" panose="02020603050405020304" pitchFamily="18" charset="0"/>
              </a:rPr>
              <a:t> </a:t>
            </a:r>
            <a:r>
              <a:rPr lang="ru-RU" sz="5400" b="1" dirty="0" err="1">
                <a:latin typeface="Times New Roman" panose="02020603050405020304" pitchFamily="18" charset="0"/>
                <a:cs typeface="Times New Roman" panose="02020603050405020304" pitchFamily="18" charset="0"/>
              </a:rPr>
              <a:t>natijalarini</a:t>
            </a:r>
            <a:r>
              <a:rPr lang="ru-RU" sz="5400" b="1" dirty="0">
                <a:latin typeface="Times New Roman" panose="02020603050405020304" pitchFamily="18" charset="0"/>
                <a:cs typeface="Times New Roman" panose="02020603050405020304" pitchFamily="18" charset="0"/>
              </a:rPr>
              <a:t> </a:t>
            </a:r>
            <a:r>
              <a:rPr lang="ru-RU" sz="5400" b="1" dirty="0" err="1">
                <a:latin typeface="Times New Roman" panose="02020603050405020304" pitchFamily="18" charset="0"/>
                <a:cs typeface="Times New Roman" panose="02020603050405020304" pitchFamily="18" charset="0"/>
              </a:rPr>
              <a:t>rasmiylashtirish</a:t>
            </a:r>
            <a:r>
              <a:rPr lang="uz-Cyrl-UZ" sz="5400" b="1" dirty="0">
                <a:latin typeface="Times New Roman" panose="02020603050405020304" pitchFamily="18" charset="0"/>
                <a:cs typeface="Times New Roman" panose="02020603050405020304" pitchFamily="18" charset="0"/>
              </a:rPr>
              <a:t>.</a:t>
            </a:r>
            <a:endParaRPr lang="ru-RU" sz="5400" dirty="0">
              <a:latin typeface="Times New Roman" panose="02020603050405020304" pitchFamily="18" charset="0"/>
              <a:cs typeface="Times New Roman" panose="02020603050405020304" pitchFamily="18" charset="0"/>
            </a:endParaRPr>
          </a:p>
          <a:p>
            <a:pPr marL="914400" lvl="0" indent="-914400" algn="just">
              <a:buFont typeface="+mj-lt"/>
              <a:buAutoNum type="arabicPeriod"/>
            </a:pPr>
            <a:r>
              <a:rPr lang="en-US" sz="5400" b="1" dirty="0" err="1">
                <a:latin typeface="Times New Roman" panose="02020603050405020304" pitchFamily="18" charset="0"/>
                <a:cs typeface="Times New Roman" panose="02020603050405020304" pitchFamily="18" charset="0"/>
              </a:rPr>
              <a:t>Dissertatsiya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unga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qo‘yilgan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talablar</a:t>
            </a:r>
            <a:r>
              <a:rPr lang="uz-Cyrl-UZ" sz="5400" b="1" dirty="0">
                <a:latin typeface="Times New Roman" panose="02020603050405020304" pitchFamily="18" charset="0"/>
                <a:cs typeface="Times New Roman" panose="02020603050405020304" pitchFamily="18" charset="0"/>
              </a:rPr>
              <a:t>.</a:t>
            </a:r>
            <a:endParaRPr lang="ru-RU" sz="5400" dirty="0">
              <a:latin typeface="Times New Roman" panose="02020603050405020304" pitchFamily="18" charset="0"/>
              <a:cs typeface="Times New Roman" panose="02020603050405020304" pitchFamily="18" charset="0"/>
            </a:endParaRPr>
          </a:p>
          <a:p>
            <a:pPr marL="914400" lvl="0" indent="-914400" algn="just">
              <a:buFont typeface="+mj-lt"/>
              <a:buAutoNum type="arabicPeriod"/>
            </a:pPr>
            <a:r>
              <a:rPr lang="en-US" sz="5400" b="1" dirty="0" err="1">
                <a:latin typeface="Times New Roman" panose="02020603050405020304" pitchFamily="18" charset="0"/>
                <a:cs typeface="Times New Roman" panose="02020603050405020304" pitchFamily="18" charset="0"/>
              </a:rPr>
              <a:t>Magistrlik</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dissertatsiyasini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mazmuni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tarkibiy</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qismlari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rasmiylashtirish</a:t>
            </a:r>
            <a:r>
              <a:rPr lang="en-US" sz="5400" b="1" dirty="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qoidalar</a:t>
            </a:r>
            <a:r>
              <a:rPr lang="en-US" sz="5400" b="1" dirty="0" smtClean="0">
                <a:latin typeface="Times New Roman" panose="02020603050405020304" pitchFamily="18" charset="0"/>
                <a:cs typeface="Times New Roman" panose="02020603050405020304" pitchFamily="18" charset="0"/>
              </a:rPr>
              <a:t>.</a:t>
            </a:r>
          </a:p>
          <a:p>
            <a:pPr marL="914400" lvl="0" indent="-914400" algn="just">
              <a:buFont typeface="+mj-lt"/>
              <a:buAutoNum type="arabicPeriod"/>
            </a:pPr>
            <a:r>
              <a:rPr lang="uz-Cyrl-UZ" sz="5600" b="1" dirty="0" smtClean="0">
                <a:latin typeface="Times New Roman" pitchFamily="18" charset="0"/>
                <a:cs typeface="Times New Roman" pitchFamily="18" charset="0"/>
              </a:rPr>
              <a:t>Axborot </a:t>
            </a:r>
            <a:r>
              <a:rPr lang="uz-Cyrl-UZ" sz="5600" b="1" dirty="0">
                <a:latin typeface="Times New Roman" pitchFamily="18" charset="0"/>
                <a:cs typeface="Times New Roman" pitchFamily="18" charset="0"/>
              </a:rPr>
              <a:t>texnikasi va axborotlashgan jamiyat </a:t>
            </a:r>
            <a:r>
              <a:rPr lang="uz-Cyrl-UZ" sz="5600" b="1" dirty="0" smtClean="0">
                <a:latin typeface="Times New Roman" pitchFamily="18" charset="0"/>
                <a:cs typeface="Times New Roman" pitchFamily="18" charset="0"/>
              </a:rPr>
              <a:t>konsepsiyasi</a:t>
            </a:r>
            <a:r>
              <a:rPr lang="en-US" sz="5600" b="1" dirty="0" smtClean="0">
                <a:latin typeface="Times New Roman" pitchFamily="18" charset="0"/>
                <a:cs typeface="Times New Roman" pitchFamily="18" charset="0"/>
              </a:rPr>
              <a:t>.</a:t>
            </a:r>
          </a:p>
          <a:p>
            <a:pPr marL="457200" indent="-457200" algn="just">
              <a:buFont typeface="+mj-lt"/>
              <a:buAutoNum type="arabicPeriod"/>
            </a:pPr>
            <a:endParaRPr lang="ru-RU"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5993424" y="5576474"/>
            <a:ext cx="6096000" cy="646331"/>
          </a:xfrm>
          <a:prstGeom prst="rect">
            <a:avLst/>
          </a:prstGeom>
        </p:spPr>
        <p:txBody>
          <a:bodyPr>
            <a:spAutoFit/>
          </a:bodyPr>
          <a:lstStyle/>
          <a:p>
            <a:pPr algn="ctr">
              <a:defRPr/>
            </a:pPr>
            <a:r>
              <a:rPr lang="ru-RU" b="1" dirty="0">
                <a:latin typeface="Times New Roman" panose="02020603050405020304" pitchFamily="18" charset="0"/>
                <a:cs typeface="Times New Roman" panose="02020603050405020304" pitchFamily="18" charset="0"/>
              </a:rPr>
              <a:t>1-</a:t>
            </a:r>
            <a:r>
              <a:rPr lang="en-US" b="1" dirty="0" err="1">
                <a:latin typeface="Times New Roman" panose="02020603050405020304" pitchFamily="18" charset="0"/>
                <a:cs typeface="Times New Roman" panose="02020603050405020304" pitchFamily="18" charset="0"/>
              </a:rPr>
              <a:t>ma’ruzachi</a:t>
            </a:r>
            <a:r>
              <a:rPr lang="en-US" b="1" dirty="0">
                <a:latin typeface="Times New Roman" panose="02020603050405020304" pitchFamily="18" charset="0"/>
                <a:cs typeface="Times New Roman" panose="02020603050405020304" pitchFamily="18" charset="0"/>
              </a:rPr>
              <a:t>: prof. </a:t>
            </a:r>
            <a:r>
              <a:rPr lang="en-US" b="1" dirty="0" err="1">
                <a:latin typeface="Times New Roman" panose="02020603050405020304" pitchFamily="18" charset="0"/>
                <a:cs typeface="Times New Roman" panose="02020603050405020304" pitchFamily="18" charset="0"/>
              </a:rPr>
              <a:t>G.K.Masharipova</a:t>
            </a:r>
            <a:endParaRPr lang="en-US" b="1" dirty="0">
              <a:latin typeface="Times New Roman" panose="02020603050405020304" pitchFamily="18" charset="0"/>
              <a:cs typeface="Times New Roman" panose="02020603050405020304" pitchFamily="18" charset="0"/>
            </a:endParaRPr>
          </a:p>
          <a:p>
            <a:pPr algn="ctr">
              <a:defRPr/>
            </a:pPr>
            <a:r>
              <a:rPr lang="en-US" b="1" dirty="0">
                <a:latin typeface="Times New Roman" panose="02020603050405020304" pitchFamily="18" charset="0"/>
                <a:cs typeface="Times New Roman" panose="02020603050405020304" pitchFamily="18" charset="0"/>
              </a:rPr>
              <a:t>2</a:t>
            </a:r>
            <a:r>
              <a:rPr lang="ru-RU"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ma’ruzachi</a:t>
            </a:r>
            <a:r>
              <a:rPr lang="en-US" b="1" dirty="0">
                <a:latin typeface="Times New Roman" panose="02020603050405020304" pitchFamily="18" charset="0"/>
                <a:cs typeface="Times New Roman" panose="02020603050405020304" pitchFamily="18" charset="0"/>
              </a:rPr>
              <a:t>: PhD </a:t>
            </a:r>
            <a:r>
              <a:rPr lang="en-US" b="1" smtClean="0">
                <a:latin typeface="Times New Roman" panose="02020603050405020304" pitchFamily="18" charset="0"/>
                <a:cs typeface="Times New Roman" panose="02020603050405020304" pitchFamily="18" charset="0"/>
              </a:rPr>
              <a:t>T.J.Xo'janova</a:t>
            </a:r>
            <a:endParaRPr lang="ru-RU"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95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 xmlns:a16="http://schemas.microsoft.com/office/drawing/2014/main" id="{24E9C051-8BE7-4FC9-9068-9F3AD44837A7}"/>
              </a:ext>
            </a:extLst>
          </p:cNvPr>
          <p:cNvPicPr>
            <a:picLocks noGrp="1" noChangeAspect="1"/>
          </p:cNvPicPr>
          <p:nvPr>
            <p:ph idx="1"/>
          </p:nvPr>
        </p:nvPicPr>
        <p:blipFill>
          <a:blip r:embed="rId2"/>
          <a:stretch>
            <a:fillRect/>
          </a:stretch>
        </p:blipFill>
        <p:spPr>
          <a:xfrm>
            <a:off x="391630" y="1831019"/>
            <a:ext cx="7928694" cy="4525963"/>
          </a:xfrm>
          <a:prstGeom prst="rect">
            <a:avLst/>
          </a:prstGeom>
        </p:spPr>
      </p:pic>
      <p:sp>
        <p:nvSpPr>
          <p:cNvPr id="4" name="Свиток: вертикальный 3">
            <a:extLst>
              <a:ext uri="{FF2B5EF4-FFF2-40B4-BE49-F238E27FC236}">
                <a16:creationId xmlns="" xmlns:a16="http://schemas.microsoft.com/office/drawing/2014/main" id="{9C75F27C-92E4-4BA9-9B7E-7939DE08599F}"/>
              </a:ext>
            </a:extLst>
          </p:cNvPr>
          <p:cNvSpPr/>
          <p:nvPr/>
        </p:nvSpPr>
        <p:spPr>
          <a:xfrm>
            <a:off x="5628443" y="372862"/>
            <a:ext cx="5726097" cy="4227985"/>
          </a:xfrm>
          <a:prstGeom prst="verticalScroll">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Ijtimoiy</a:t>
            </a:r>
            <a:r>
              <a:rPr lang="en-US" dirty="0"/>
              <a:t> </a:t>
            </a:r>
            <a:r>
              <a:rPr lang="en-US" dirty="0" err="1"/>
              <a:t>axborot</a:t>
            </a:r>
            <a:r>
              <a:rPr lang="en-US" dirty="0"/>
              <a:t> </a:t>
            </a:r>
            <a:r>
              <a:rPr lang="en-US" dirty="0" err="1"/>
              <a:t>jarayoni</a:t>
            </a:r>
            <a:r>
              <a:rPr lang="en-US" dirty="0"/>
              <a:t> </a:t>
            </a:r>
            <a:r>
              <a:rPr lang="en-US" dirty="0" err="1"/>
              <a:t>ikki</a:t>
            </a:r>
            <a:r>
              <a:rPr lang="en-US" dirty="0"/>
              <a:t> </a:t>
            </a:r>
            <a:r>
              <a:rPr lang="en-US" dirty="0" err="1"/>
              <a:t>faoliyat</a:t>
            </a:r>
            <a:r>
              <a:rPr lang="en-US" dirty="0"/>
              <a:t> </a:t>
            </a:r>
            <a:r>
              <a:rPr lang="en-US" dirty="0" err="1"/>
              <a:t>turi</a:t>
            </a:r>
            <a:r>
              <a:rPr lang="en-US" dirty="0"/>
              <a:t> – </a:t>
            </a:r>
            <a:r>
              <a:rPr lang="en-US" dirty="0" err="1"/>
              <a:t>interiorizasiya</a:t>
            </a:r>
            <a:r>
              <a:rPr lang="en-US" dirty="0"/>
              <a:t> </a:t>
            </a:r>
            <a:r>
              <a:rPr lang="en-US" dirty="0" err="1"/>
              <a:t>va</a:t>
            </a:r>
            <a:r>
              <a:rPr lang="en-US" dirty="0"/>
              <a:t> </a:t>
            </a:r>
            <a:r>
              <a:rPr lang="en-US" dirty="0" err="1"/>
              <a:t>eksteriorizasiyaga</a:t>
            </a:r>
            <a:r>
              <a:rPr lang="en-US" dirty="0"/>
              <a:t> </a:t>
            </a:r>
            <a:r>
              <a:rPr lang="en-US" dirty="0" err="1"/>
              <a:t>asoslanadi</a:t>
            </a:r>
            <a:r>
              <a:rPr lang="en-US" dirty="0"/>
              <a:t>. </a:t>
            </a:r>
            <a:r>
              <a:rPr lang="en-US" dirty="0" err="1"/>
              <a:t>Interiorizasiya</a:t>
            </a:r>
            <a:r>
              <a:rPr lang="en-US" dirty="0"/>
              <a:t> </a:t>
            </a:r>
            <a:r>
              <a:rPr lang="en-US" dirty="0" err="1"/>
              <a:t>insonning</a:t>
            </a:r>
            <a:r>
              <a:rPr lang="en-US" dirty="0"/>
              <a:t> </a:t>
            </a:r>
            <a:r>
              <a:rPr lang="en-US" dirty="0" err="1"/>
              <a:t>ijtimoiy-kommunikativ</a:t>
            </a:r>
            <a:r>
              <a:rPr lang="en-US" dirty="0"/>
              <a:t> </a:t>
            </a:r>
            <a:r>
              <a:rPr lang="en-US" dirty="0" err="1"/>
              <a:t>jarayonlarda</a:t>
            </a:r>
            <a:r>
              <a:rPr lang="en-US" dirty="0"/>
              <a:t> </a:t>
            </a:r>
            <a:r>
              <a:rPr lang="en-US" dirty="0" err="1"/>
              <a:t>moddiylashgan</a:t>
            </a:r>
            <a:r>
              <a:rPr lang="en-US" dirty="0"/>
              <a:t> </a:t>
            </a:r>
            <a:r>
              <a:rPr lang="en-US" dirty="0" err="1"/>
              <a:t>ijtimoiy</a:t>
            </a:r>
            <a:r>
              <a:rPr lang="en-US" dirty="0"/>
              <a:t> (</a:t>
            </a:r>
            <a:r>
              <a:rPr lang="en-US" dirty="0" err="1"/>
              <a:t>shu</a:t>
            </a:r>
            <a:r>
              <a:rPr lang="en-US" dirty="0"/>
              <a:t> </a:t>
            </a:r>
            <a:r>
              <a:rPr lang="en-US" dirty="0" err="1"/>
              <a:t>jumladan</a:t>
            </a:r>
            <a:r>
              <a:rPr lang="en-US" dirty="0"/>
              <a:t> </a:t>
            </a:r>
            <a:r>
              <a:rPr lang="en-US" dirty="0" err="1"/>
              <a:t>ilmiy</a:t>
            </a:r>
            <a:r>
              <a:rPr lang="en-US" dirty="0"/>
              <a:t>) </a:t>
            </a:r>
            <a:r>
              <a:rPr lang="en-US" dirty="0" err="1"/>
              <a:t>axborotni</a:t>
            </a:r>
            <a:r>
              <a:rPr lang="en-US" dirty="0"/>
              <a:t> </a:t>
            </a:r>
            <a:r>
              <a:rPr lang="en-US" dirty="0" err="1"/>
              <a:t>anglab</a:t>
            </a:r>
            <a:r>
              <a:rPr lang="en-US" dirty="0"/>
              <a:t> </a:t>
            </a:r>
            <a:r>
              <a:rPr lang="en-US" dirty="0" err="1"/>
              <a:t>etish</a:t>
            </a:r>
            <a:r>
              <a:rPr lang="en-US" dirty="0"/>
              <a:t>, </a:t>
            </a:r>
            <a:r>
              <a:rPr lang="en-US" dirty="0" err="1"/>
              <a:t>uni</a:t>
            </a:r>
            <a:r>
              <a:rPr lang="en-US" dirty="0"/>
              <a:t> </a:t>
            </a:r>
            <a:r>
              <a:rPr lang="en-US" dirty="0" err="1"/>
              <a:t>ijodiy</a:t>
            </a:r>
            <a:r>
              <a:rPr lang="en-US" dirty="0"/>
              <a:t> </a:t>
            </a:r>
            <a:r>
              <a:rPr lang="en-US" dirty="0" err="1"/>
              <a:t>o‘zgartirish</a:t>
            </a:r>
            <a:r>
              <a:rPr lang="en-US" dirty="0"/>
              <a:t> </a:t>
            </a:r>
            <a:r>
              <a:rPr lang="en-US" dirty="0" err="1"/>
              <a:t>borasidagi</a:t>
            </a:r>
            <a:r>
              <a:rPr lang="en-US" dirty="0"/>
              <a:t> </a:t>
            </a:r>
            <a:r>
              <a:rPr lang="en-US" dirty="0" err="1"/>
              <a:t>faoliyati</a:t>
            </a:r>
            <a:r>
              <a:rPr lang="en-US" dirty="0"/>
              <a:t>, </a:t>
            </a:r>
            <a:r>
              <a:rPr lang="en-US" dirty="0" err="1"/>
              <a:t>eksteriorizasiya</a:t>
            </a:r>
            <a:r>
              <a:rPr lang="en-US" dirty="0"/>
              <a:t> </a:t>
            </a:r>
            <a:r>
              <a:rPr lang="en-US" dirty="0" err="1"/>
              <a:t>yangi</a:t>
            </a:r>
            <a:r>
              <a:rPr lang="en-US" dirty="0"/>
              <a:t> </a:t>
            </a:r>
            <a:r>
              <a:rPr lang="en-US" dirty="0" err="1"/>
              <a:t>axborot</a:t>
            </a:r>
            <a:r>
              <a:rPr lang="en-US" dirty="0"/>
              <a:t> </a:t>
            </a:r>
            <a:r>
              <a:rPr lang="en-US" dirty="0" err="1"/>
              <a:t>yaratish</a:t>
            </a:r>
            <a:r>
              <a:rPr lang="en-US" dirty="0"/>
              <a:t> </a:t>
            </a:r>
            <a:r>
              <a:rPr lang="en-US" dirty="0" err="1"/>
              <a:t>borasidagi</a:t>
            </a:r>
            <a:r>
              <a:rPr lang="en-US" dirty="0"/>
              <a:t> </a:t>
            </a:r>
            <a:r>
              <a:rPr lang="en-US" dirty="0" err="1"/>
              <a:t>faoliyatdir</a:t>
            </a:r>
            <a:r>
              <a:rPr lang="en-US" dirty="0"/>
              <a:t>.</a:t>
            </a:r>
            <a:endParaRPr lang="ru-RU" dirty="0"/>
          </a:p>
        </p:txBody>
      </p:sp>
    </p:spTree>
    <p:extLst>
      <p:ext uri="{BB962C8B-B14F-4D97-AF65-F5344CB8AC3E}">
        <p14:creationId xmlns:p14="http://schemas.microsoft.com/office/powerpoint/2010/main" val="336955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669FEC7-5E0A-48F2-8642-82D576848F87}"/>
              </a:ext>
            </a:extLst>
          </p:cNvPr>
          <p:cNvSpPr>
            <a:spLocks noGrp="1"/>
          </p:cNvSpPr>
          <p:nvPr>
            <p:ph type="title"/>
          </p:nvPr>
        </p:nvSpPr>
        <p:spPr>
          <a:xfrm>
            <a:off x="609600" y="176984"/>
            <a:ext cx="10972800" cy="1143000"/>
          </a:xfrm>
        </p:spPr>
        <p:txBody>
          <a:bodyPr>
            <a:noAutofit/>
          </a:bodyPr>
          <a:lstStyle/>
          <a:p>
            <a:r>
              <a:rPr lang="uz-Latn-UZ" sz="2000" dirty="0"/>
              <a:t/>
            </a:r>
            <a:br>
              <a:rPr lang="uz-Latn-UZ" sz="2000" dirty="0"/>
            </a:br>
            <a:r>
              <a:rPr lang="uz-Latn-UZ" sz="2000" dirty="0"/>
              <a:t/>
            </a:r>
            <a:br>
              <a:rPr lang="uz-Latn-UZ" sz="2000" dirty="0"/>
            </a:br>
            <a:r>
              <a:rPr lang="uz-Latn-UZ" sz="2000" dirty="0"/>
              <a:t>Informatika, informatizasiya, axborot  texnikasi</a:t>
            </a:r>
            <a:br>
              <a:rPr lang="uz-Latn-UZ" sz="2000" dirty="0"/>
            </a:br>
            <a:r>
              <a:rPr lang="uz-Latn-UZ" sz="2000" dirty="0"/>
              <a:t/>
            </a:r>
            <a:br>
              <a:rPr lang="uz-Latn-UZ" sz="2000" dirty="0"/>
            </a:br>
            <a:r>
              <a:rPr lang="en-US" sz="2000" dirty="0" err="1"/>
              <a:t>Informatika</a:t>
            </a:r>
            <a:r>
              <a:rPr lang="en-US" sz="2000" dirty="0"/>
              <a:t> (</a:t>
            </a:r>
            <a:r>
              <a:rPr lang="en-US" sz="2000" dirty="0" err="1"/>
              <a:t>fransuzcha</a:t>
            </a:r>
            <a:r>
              <a:rPr lang="en-US" sz="2000" dirty="0"/>
              <a:t> information – </a:t>
            </a:r>
            <a:r>
              <a:rPr lang="en-US" sz="2000" dirty="0" err="1"/>
              <a:t>axborot</a:t>
            </a:r>
            <a:r>
              <a:rPr lang="en-US" sz="2000" dirty="0"/>
              <a:t> </a:t>
            </a:r>
            <a:r>
              <a:rPr lang="en-US" sz="2000" dirty="0" err="1"/>
              <a:t>va</a:t>
            </a:r>
            <a:r>
              <a:rPr lang="en-US" sz="2000" dirty="0"/>
              <a:t> </a:t>
            </a:r>
            <a:r>
              <a:rPr lang="en-US" sz="2000" dirty="0" err="1"/>
              <a:t>automatique</a:t>
            </a:r>
            <a:r>
              <a:rPr lang="en-US" sz="2000" dirty="0"/>
              <a:t> – </a:t>
            </a:r>
            <a:r>
              <a:rPr lang="en-US" sz="2000" dirty="0" err="1"/>
              <a:t>avtomatika</a:t>
            </a:r>
            <a:r>
              <a:rPr lang="en-US" sz="2000" dirty="0"/>
              <a:t>) – </a:t>
            </a:r>
            <a:r>
              <a:rPr lang="en-US" sz="2000" dirty="0" err="1"/>
              <a:t>axborot</a:t>
            </a:r>
            <a:r>
              <a:rPr lang="en-US" sz="2000" dirty="0"/>
              <a:t> </a:t>
            </a:r>
            <a:r>
              <a:rPr lang="en-US" sz="2000" dirty="0" err="1"/>
              <a:t>olish</a:t>
            </a:r>
            <a:r>
              <a:rPr lang="en-US" sz="2000" dirty="0"/>
              <a:t>, </a:t>
            </a:r>
            <a:r>
              <a:rPr lang="en-US" sz="2000" dirty="0" err="1"/>
              <a:t>unga</a:t>
            </a:r>
            <a:r>
              <a:rPr lang="en-US" sz="2000" dirty="0"/>
              <a:t> </a:t>
            </a:r>
            <a:r>
              <a:rPr lang="en-US" sz="2000" dirty="0" err="1"/>
              <a:t>ishlov</a:t>
            </a:r>
            <a:r>
              <a:rPr lang="en-US" sz="2000" dirty="0"/>
              <a:t> </a:t>
            </a:r>
            <a:r>
              <a:rPr lang="en-US" sz="2000" dirty="0" err="1"/>
              <a:t>berish</a:t>
            </a:r>
            <a:r>
              <a:rPr lang="en-US" sz="2000" dirty="0"/>
              <a:t>, </a:t>
            </a:r>
            <a:r>
              <a:rPr lang="en-US" sz="2000" dirty="0" err="1"/>
              <a:t>uni</a:t>
            </a:r>
            <a:r>
              <a:rPr lang="en-US" sz="2000" dirty="0"/>
              <a:t> </a:t>
            </a:r>
            <a:r>
              <a:rPr lang="en-US" sz="2000" dirty="0" err="1"/>
              <a:t>saqlash</a:t>
            </a:r>
            <a:r>
              <a:rPr lang="en-US" sz="2000" dirty="0"/>
              <a:t> </a:t>
            </a:r>
            <a:r>
              <a:rPr lang="en-US" sz="2000" dirty="0" err="1"/>
              <a:t>va</a:t>
            </a:r>
            <a:r>
              <a:rPr lang="en-US" sz="2000" dirty="0"/>
              <a:t> </a:t>
            </a:r>
            <a:r>
              <a:rPr lang="en-US" sz="2000" dirty="0" err="1"/>
              <a:t>taqdim</a:t>
            </a:r>
            <a:r>
              <a:rPr lang="en-US" sz="2000" dirty="0"/>
              <a:t> </a:t>
            </a:r>
            <a:r>
              <a:rPr lang="en-US" sz="2000" dirty="0" err="1"/>
              <a:t>etish</a:t>
            </a:r>
            <a:r>
              <a:rPr lang="en-US" sz="2000" dirty="0"/>
              <a:t> </a:t>
            </a:r>
            <a:r>
              <a:rPr lang="en-US" sz="2000" dirty="0" err="1"/>
              <a:t>jarayonlarini</a:t>
            </a:r>
            <a:r>
              <a:rPr lang="en-US" sz="2000" dirty="0"/>
              <a:t> </a:t>
            </a:r>
            <a:r>
              <a:rPr lang="en-US" sz="2000" dirty="0" err="1"/>
              <a:t>tadqiq</a:t>
            </a:r>
            <a:r>
              <a:rPr lang="en-US" sz="2000" dirty="0"/>
              <a:t> </a:t>
            </a:r>
            <a:r>
              <a:rPr lang="en-US" sz="2000" dirty="0" err="1"/>
              <a:t>qilish</a:t>
            </a:r>
            <a:r>
              <a:rPr lang="en-US" sz="2000" dirty="0"/>
              <a:t>, </a:t>
            </a:r>
            <a:r>
              <a:rPr lang="en-US" sz="2000" dirty="0" err="1"/>
              <a:t>jamiyat</a:t>
            </a:r>
            <a:r>
              <a:rPr lang="en-US" sz="2000" dirty="0"/>
              <a:t> </a:t>
            </a:r>
            <a:r>
              <a:rPr lang="en-US" sz="2000" dirty="0" err="1"/>
              <a:t>hayotining</a:t>
            </a:r>
            <a:r>
              <a:rPr lang="en-US" sz="2000" dirty="0"/>
              <a:t> </a:t>
            </a:r>
            <a:r>
              <a:rPr lang="en-US" sz="2000" dirty="0" err="1"/>
              <a:t>barcha</a:t>
            </a:r>
            <a:r>
              <a:rPr lang="en-US" sz="2000" dirty="0"/>
              <a:t> </a:t>
            </a:r>
            <a:r>
              <a:rPr lang="en-US" sz="2000" dirty="0" err="1"/>
              <a:t>sohalarida</a:t>
            </a:r>
            <a:r>
              <a:rPr lang="en-US" sz="2000" dirty="0"/>
              <a:t> </a:t>
            </a:r>
            <a:r>
              <a:rPr lang="en-US" sz="2000" dirty="0" err="1"/>
              <a:t>axborot</a:t>
            </a:r>
            <a:r>
              <a:rPr lang="en-US" sz="2000" dirty="0"/>
              <a:t> </a:t>
            </a:r>
            <a:r>
              <a:rPr lang="en-US" sz="2000" dirty="0" err="1"/>
              <a:t>texnikasi</a:t>
            </a:r>
            <a:r>
              <a:rPr lang="en-US" sz="2000" dirty="0"/>
              <a:t> </a:t>
            </a:r>
            <a:r>
              <a:rPr lang="en-US" sz="2000" dirty="0" err="1"/>
              <a:t>va</a:t>
            </a:r>
            <a:r>
              <a:rPr lang="en-US" sz="2000" dirty="0"/>
              <a:t> </a:t>
            </a:r>
            <a:r>
              <a:rPr lang="en-US" sz="2000" dirty="0" err="1"/>
              <a:t>texnologiyasini</a:t>
            </a:r>
            <a:r>
              <a:rPr lang="en-US" sz="2000" dirty="0"/>
              <a:t> </a:t>
            </a:r>
            <a:r>
              <a:rPr lang="en-US" sz="2000" dirty="0" err="1"/>
              <a:t>yaratish</a:t>
            </a:r>
            <a:r>
              <a:rPr lang="en-US" sz="2000" dirty="0"/>
              <a:t>, </a:t>
            </a:r>
            <a:r>
              <a:rPr lang="en-US" sz="2000" dirty="0" err="1"/>
              <a:t>amaliyotga</a:t>
            </a:r>
            <a:r>
              <a:rPr lang="en-US" sz="2000" dirty="0"/>
              <a:t> </a:t>
            </a:r>
            <a:r>
              <a:rPr lang="en-US" sz="2000" dirty="0" err="1"/>
              <a:t>joriy</a:t>
            </a:r>
            <a:r>
              <a:rPr lang="en-US" sz="2000" dirty="0"/>
              <a:t> </a:t>
            </a:r>
            <a:r>
              <a:rPr lang="en-US" sz="2000" dirty="0" err="1"/>
              <a:t>etish</a:t>
            </a:r>
            <a:r>
              <a:rPr lang="en-US" sz="2000" dirty="0"/>
              <a:t> </a:t>
            </a:r>
            <a:r>
              <a:rPr lang="en-US" sz="2000" dirty="0" err="1"/>
              <a:t>va</a:t>
            </a:r>
            <a:r>
              <a:rPr lang="en-US" sz="2000" dirty="0"/>
              <a:t> </a:t>
            </a:r>
            <a:r>
              <a:rPr lang="en-US" sz="2000" dirty="0" err="1"/>
              <a:t>ulardan</a:t>
            </a:r>
            <a:r>
              <a:rPr lang="en-US" sz="2000" dirty="0"/>
              <a:t> </a:t>
            </a:r>
            <a:r>
              <a:rPr lang="en-US" sz="2000" dirty="0" err="1"/>
              <a:t>foydalanish</a:t>
            </a:r>
            <a:r>
              <a:rPr lang="en-US" sz="2000" dirty="0"/>
              <a:t> </a:t>
            </a:r>
            <a:r>
              <a:rPr lang="en-US" sz="2000" dirty="0" err="1"/>
              <a:t>masalalarini</a:t>
            </a:r>
            <a:r>
              <a:rPr lang="en-US" sz="2000" dirty="0"/>
              <a:t> </a:t>
            </a:r>
            <a:r>
              <a:rPr lang="en-US" sz="2000" dirty="0" err="1"/>
              <a:t>hal</a:t>
            </a:r>
            <a:r>
              <a:rPr lang="en-US" sz="2000" dirty="0"/>
              <a:t> </a:t>
            </a:r>
            <a:r>
              <a:rPr lang="en-US" sz="2000" dirty="0" err="1"/>
              <a:t>qilish</a:t>
            </a:r>
            <a:r>
              <a:rPr lang="en-US" sz="2000" dirty="0"/>
              <a:t> </a:t>
            </a:r>
            <a:r>
              <a:rPr lang="en-US" sz="2000" dirty="0" err="1"/>
              <a:t>bilan</a:t>
            </a:r>
            <a:r>
              <a:rPr lang="en-US" sz="2000" dirty="0"/>
              <a:t> </a:t>
            </a:r>
            <a:r>
              <a:rPr lang="en-US" sz="2000" dirty="0" err="1"/>
              <a:t>shug‘ullanuvchi</a:t>
            </a:r>
            <a:r>
              <a:rPr lang="en-US" sz="2000" dirty="0"/>
              <a:t> fan-</a:t>
            </a:r>
            <a:r>
              <a:rPr lang="en-US" sz="2000" dirty="0" err="1"/>
              <a:t>texnika</a:t>
            </a:r>
            <a:r>
              <a:rPr lang="en-US" sz="2000" dirty="0"/>
              <a:t> </a:t>
            </a:r>
            <a:r>
              <a:rPr lang="en-US" sz="2000" dirty="0" err="1"/>
              <a:t>faoliyatidir</a:t>
            </a:r>
            <a:endParaRPr lang="ru-RU" sz="2000" dirty="0"/>
          </a:p>
        </p:txBody>
      </p:sp>
      <p:pic>
        <p:nvPicPr>
          <p:cNvPr id="4" name="Объект 3">
            <a:extLst>
              <a:ext uri="{FF2B5EF4-FFF2-40B4-BE49-F238E27FC236}">
                <a16:creationId xmlns="" xmlns:a16="http://schemas.microsoft.com/office/drawing/2014/main" id="{C6F601F5-9BCF-453B-821F-60ADB7F95BF2}"/>
              </a:ext>
            </a:extLst>
          </p:cNvPr>
          <p:cNvPicPr>
            <a:picLocks noGrp="1" noChangeAspect="1"/>
          </p:cNvPicPr>
          <p:nvPr>
            <p:ph idx="1"/>
          </p:nvPr>
        </p:nvPicPr>
        <p:blipFill>
          <a:blip r:embed="rId2"/>
          <a:stretch>
            <a:fillRect/>
          </a:stretch>
        </p:blipFill>
        <p:spPr>
          <a:xfrm>
            <a:off x="914400" y="2239799"/>
            <a:ext cx="5181600" cy="3566768"/>
          </a:xfrm>
          <a:prstGeom prst="rect">
            <a:avLst/>
          </a:prstGeom>
        </p:spPr>
      </p:pic>
      <p:pic>
        <p:nvPicPr>
          <p:cNvPr id="5" name="Рисунок 4">
            <a:extLst>
              <a:ext uri="{FF2B5EF4-FFF2-40B4-BE49-F238E27FC236}">
                <a16:creationId xmlns="" xmlns:a16="http://schemas.microsoft.com/office/drawing/2014/main" id="{1A0CC692-A797-4C12-9240-9F20F2EB9089}"/>
              </a:ext>
            </a:extLst>
          </p:cNvPr>
          <p:cNvPicPr>
            <a:picLocks noChangeAspect="1"/>
          </p:cNvPicPr>
          <p:nvPr/>
        </p:nvPicPr>
        <p:blipFill>
          <a:blip r:embed="rId3"/>
          <a:stretch>
            <a:fillRect/>
          </a:stretch>
        </p:blipFill>
        <p:spPr>
          <a:xfrm>
            <a:off x="6096000" y="2239800"/>
            <a:ext cx="5645792" cy="3566767"/>
          </a:xfrm>
          <a:prstGeom prst="rect">
            <a:avLst/>
          </a:prstGeom>
        </p:spPr>
      </p:pic>
    </p:spTree>
    <p:extLst>
      <p:ext uri="{BB962C8B-B14F-4D97-AF65-F5344CB8AC3E}">
        <p14:creationId xmlns:p14="http://schemas.microsoft.com/office/powerpoint/2010/main" val="2828685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 xmlns:a16="http://schemas.microsoft.com/office/drawing/2014/main" id="{95811388-CA48-4220-83AF-983D28E2DDF8}"/>
              </a:ext>
            </a:extLst>
          </p:cNvPr>
          <p:cNvGraphicFramePr>
            <a:graphicFrameLocks noGrp="1"/>
          </p:cNvGraphicFramePr>
          <p:nvPr>
            <p:ph idx="1"/>
            <p:extLst>
              <p:ext uri="{D42A27DB-BD31-4B8C-83A1-F6EECF244321}">
                <p14:modId xmlns:p14="http://schemas.microsoft.com/office/powerpoint/2010/main" val="2526952626"/>
              </p:ext>
            </p:extLst>
          </p:nvPr>
        </p:nvGraphicFramePr>
        <p:xfrm>
          <a:off x="576349" y="873298"/>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957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B588065-E959-4CD9-B61E-1349CDF50FAB}"/>
              </a:ext>
            </a:extLst>
          </p:cNvPr>
          <p:cNvSpPr>
            <a:spLocks noGrp="1"/>
          </p:cNvSpPr>
          <p:nvPr>
            <p:ph type="title"/>
          </p:nvPr>
        </p:nvSpPr>
        <p:spPr>
          <a:xfrm>
            <a:off x="266329" y="274638"/>
            <a:ext cx="11638625" cy="1143000"/>
          </a:xfrm>
        </p:spPr>
        <p:txBody>
          <a:bodyPr>
            <a:normAutofit fontScale="90000"/>
          </a:bodyPr>
          <a:lstStyle/>
          <a:p>
            <a:r>
              <a:rPr lang="en-US" dirty="0" err="1"/>
              <a:t>Axborot</a:t>
            </a:r>
            <a:r>
              <a:rPr lang="en-US" dirty="0"/>
              <a:t> </a:t>
            </a:r>
            <a:r>
              <a:rPr lang="en-US" dirty="0" err="1"/>
              <a:t>texnikasi</a:t>
            </a:r>
            <a:r>
              <a:rPr lang="en-US" dirty="0"/>
              <a:t> </a:t>
            </a:r>
            <a:r>
              <a:rPr lang="en-US" dirty="0" err="1"/>
              <a:t>va</a:t>
            </a:r>
            <a:r>
              <a:rPr lang="en-US" dirty="0"/>
              <a:t> </a:t>
            </a:r>
            <a:r>
              <a:rPr lang="en-US" dirty="0" err="1"/>
              <a:t>axborotlashgan</a:t>
            </a:r>
            <a:r>
              <a:rPr lang="en-US" dirty="0"/>
              <a:t> </a:t>
            </a:r>
            <a:r>
              <a:rPr lang="en-US" dirty="0" err="1"/>
              <a:t>jamiyat</a:t>
            </a:r>
            <a:r>
              <a:rPr lang="en-US" dirty="0"/>
              <a:t> </a:t>
            </a:r>
            <a:r>
              <a:rPr lang="en-US" dirty="0" err="1"/>
              <a:t>konsepsiyasi</a:t>
            </a:r>
            <a:endParaRPr lang="ru-RU" dirty="0"/>
          </a:p>
        </p:txBody>
      </p:sp>
      <p:sp>
        <p:nvSpPr>
          <p:cNvPr id="3" name="Объект 2">
            <a:extLst>
              <a:ext uri="{FF2B5EF4-FFF2-40B4-BE49-F238E27FC236}">
                <a16:creationId xmlns="" xmlns:a16="http://schemas.microsoft.com/office/drawing/2014/main" id="{30D698F1-8A2B-481F-B57F-7D6F635EAB15}"/>
              </a:ext>
            </a:extLst>
          </p:cNvPr>
          <p:cNvSpPr>
            <a:spLocks noGrp="1"/>
          </p:cNvSpPr>
          <p:nvPr>
            <p:ph idx="1"/>
          </p:nvPr>
        </p:nvSpPr>
        <p:spPr>
          <a:xfrm>
            <a:off x="1292777" y="1403464"/>
            <a:ext cx="10018713" cy="3124201"/>
          </a:xfrm>
        </p:spPr>
        <p:txBody>
          <a:bodyPr/>
          <a:lstStyle/>
          <a:p>
            <a:r>
              <a:rPr lang="en-US" dirty="0"/>
              <a:t>.  </a:t>
            </a:r>
            <a:r>
              <a:rPr lang="en-US" dirty="0" err="1"/>
              <a:t>Axborot</a:t>
            </a:r>
            <a:r>
              <a:rPr lang="en-US" dirty="0"/>
              <a:t> </a:t>
            </a:r>
            <a:r>
              <a:rPr lang="en-US" dirty="0" err="1"/>
              <a:t>texnikasi</a:t>
            </a:r>
            <a:r>
              <a:rPr lang="en-US" dirty="0"/>
              <a:t> </a:t>
            </a:r>
            <a:r>
              <a:rPr lang="en-US" dirty="0" err="1"/>
              <a:t>insonni</a:t>
            </a:r>
            <a:r>
              <a:rPr lang="en-US" dirty="0"/>
              <a:t> </a:t>
            </a:r>
            <a:r>
              <a:rPr lang="en-US" dirty="0" err="1"/>
              <a:t>og‘ir</a:t>
            </a:r>
            <a:r>
              <a:rPr lang="en-US" dirty="0"/>
              <a:t> </a:t>
            </a:r>
            <a:r>
              <a:rPr lang="en-US" dirty="0" err="1"/>
              <a:t>va</a:t>
            </a:r>
            <a:r>
              <a:rPr lang="en-US" dirty="0"/>
              <a:t> </a:t>
            </a:r>
            <a:r>
              <a:rPr lang="en-US" dirty="0" err="1"/>
              <a:t>ba’zan</a:t>
            </a:r>
            <a:r>
              <a:rPr lang="en-US" dirty="0"/>
              <a:t> </a:t>
            </a:r>
            <a:r>
              <a:rPr lang="en-US" dirty="0" err="1"/>
              <a:t>mazmunsiz</a:t>
            </a:r>
            <a:r>
              <a:rPr lang="en-US" dirty="0"/>
              <a:t> </a:t>
            </a:r>
            <a:r>
              <a:rPr lang="en-US" dirty="0" err="1"/>
              <a:t>jismoniy</a:t>
            </a:r>
            <a:r>
              <a:rPr lang="en-US" dirty="0"/>
              <a:t> </a:t>
            </a:r>
            <a:r>
              <a:rPr lang="en-US" dirty="0" err="1"/>
              <a:t>mehnatdan</a:t>
            </a:r>
            <a:r>
              <a:rPr lang="en-US" dirty="0"/>
              <a:t> </a:t>
            </a:r>
            <a:r>
              <a:rPr lang="en-US" dirty="0" err="1"/>
              <a:t>insonni</a:t>
            </a:r>
            <a:r>
              <a:rPr lang="en-US" dirty="0"/>
              <a:t> </a:t>
            </a:r>
            <a:r>
              <a:rPr lang="en-US" dirty="0" err="1"/>
              <a:t>ozod</a:t>
            </a:r>
            <a:r>
              <a:rPr lang="en-US" dirty="0"/>
              <a:t> </a:t>
            </a:r>
            <a:r>
              <a:rPr lang="en-US" dirty="0" err="1"/>
              <a:t>qiladi</a:t>
            </a:r>
            <a:r>
              <a:rPr lang="en-US" dirty="0"/>
              <a:t>.</a:t>
            </a:r>
            <a:endParaRPr lang="uz-Latn-UZ" dirty="0"/>
          </a:p>
          <a:p>
            <a:r>
              <a:rPr lang="en-US" dirty="0" err="1"/>
              <a:t>Axborot</a:t>
            </a:r>
            <a:r>
              <a:rPr lang="en-US" dirty="0"/>
              <a:t> </a:t>
            </a:r>
            <a:r>
              <a:rPr lang="en-US" dirty="0" err="1"/>
              <a:t>texnologiyasi</a:t>
            </a:r>
            <a:r>
              <a:rPr lang="en-US" dirty="0"/>
              <a:t> – </a:t>
            </a:r>
            <a:r>
              <a:rPr lang="en-US" dirty="0" err="1"/>
              <a:t>bu</a:t>
            </a:r>
            <a:r>
              <a:rPr lang="en-US" dirty="0"/>
              <a:t> </a:t>
            </a:r>
            <a:r>
              <a:rPr lang="en-US" dirty="0" err="1"/>
              <a:t>axborotni</a:t>
            </a:r>
            <a:r>
              <a:rPr lang="en-US" dirty="0"/>
              <a:t> </a:t>
            </a:r>
            <a:r>
              <a:rPr lang="en-US" dirty="0" err="1"/>
              <a:t>tanlash</a:t>
            </a:r>
            <a:r>
              <a:rPr lang="en-US" dirty="0"/>
              <a:t>, </a:t>
            </a:r>
            <a:r>
              <a:rPr lang="en-US" dirty="0" err="1"/>
              <a:t>jamg‘arish</a:t>
            </a:r>
            <a:r>
              <a:rPr lang="en-US" dirty="0"/>
              <a:t>, </a:t>
            </a:r>
            <a:r>
              <a:rPr lang="en-US" dirty="0" err="1"/>
              <a:t>tahlil</a:t>
            </a:r>
            <a:r>
              <a:rPr lang="en-US" dirty="0"/>
              <a:t> </a:t>
            </a:r>
            <a:r>
              <a:rPr lang="en-US" dirty="0" err="1"/>
              <a:t>qilish</a:t>
            </a:r>
            <a:r>
              <a:rPr lang="en-US" dirty="0"/>
              <a:t> </a:t>
            </a:r>
            <a:r>
              <a:rPr lang="en-US" dirty="0" err="1"/>
              <a:t>va</a:t>
            </a:r>
            <a:r>
              <a:rPr lang="en-US" dirty="0"/>
              <a:t> </a:t>
            </a:r>
            <a:r>
              <a:rPr lang="en-US" dirty="0" err="1"/>
              <a:t>foydalanuvchiga</a:t>
            </a:r>
            <a:r>
              <a:rPr lang="en-US" dirty="0"/>
              <a:t> </a:t>
            </a:r>
            <a:r>
              <a:rPr lang="en-US" dirty="0" err="1"/>
              <a:t>etkazib</a:t>
            </a:r>
            <a:r>
              <a:rPr lang="en-US" dirty="0"/>
              <a:t> </a:t>
            </a:r>
            <a:r>
              <a:rPr lang="en-US" dirty="0" err="1"/>
              <a:t>berishga</a:t>
            </a:r>
            <a:r>
              <a:rPr lang="en-US" dirty="0"/>
              <a:t> </a:t>
            </a:r>
            <a:r>
              <a:rPr lang="en-US" dirty="0" err="1"/>
              <a:t>yo‘naltirilgan</a:t>
            </a:r>
            <a:r>
              <a:rPr lang="en-US" dirty="0"/>
              <a:t> </a:t>
            </a:r>
            <a:r>
              <a:rPr lang="en-US" dirty="0" err="1"/>
              <a:t>hisoblash</a:t>
            </a:r>
            <a:r>
              <a:rPr lang="en-US" dirty="0"/>
              <a:t> </a:t>
            </a:r>
            <a:r>
              <a:rPr lang="en-US" dirty="0" err="1"/>
              <a:t>texnikasi</a:t>
            </a:r>
            <a:r>
              <a:rPr lang="en-US" dirty="0"/>
              <a:t>, </a:t>
            </a:r>
            <a:r>
              <a:rPr lang="en-US" dirty="0" err="1"/>
              <a:t>elektr</a:t>
            </a:r>
            <a:r>
              <a:rPr lang="en-US" dirty="0"/>
              <a:t> </a:t>
            </a:r>
            <a:r>
              <a:rPr lang="en-US" dirty="0" err="1"/>
              <a:t>aloqa</a:t>
            </a:r>
            <a:r>
              <a:rPr lang="en-US" dirty="0"/>
              <a:t>, </a:t>
            </a:r>
            <a:r>
              <a:rPr lang="en-US" dirty="0" err="1"/>
              <a:t>informatika</a:t>
            </a:r>
            <a:r>
              <a:rPr lang="en-US" dirty="0"/>
              <a:t> </a:t>
            </a:r>
            <a:r>
              <a:rPr lang="en-US" dirty="0" err="1"/>
              <a:t>imkoniyatlarining</a:t>
            </a:r>
            <a:r>
              <a:rPr lang="en-US" dirty="0"/>
              <a:t> </a:t>
            </a:r>
            <a:r>
              <a:rPr lang="en-US" dirty="0" err="1"/>
              <a:t>uyg‘unligidir</a:t>
            </a:r>
            <a:r>
              <a:rPr lang="en-US" dirty="0"/>
              <a:t>. </a:t>
            </a:r>
            <a:endParaRPr lang="ru-RU" dirty="0"/>
          </a:p>
        </p:txBody>
      </p:sp>
      <p:pic>
        <p:nvPicPr>
          <p:cNvPr id="4" name="Рисунок 3">
            <a:extLst>
              <a:ext uri="{FF2B5EF4-FFF2-40B4-BE49-F238E27FC236}">
                <a16:creationId xmlns="" xmlns:a16="http://schemas.microsoft.com/office/drawing/2014/main" id="{97615166-85FF-46A7-9FA6-7AB20E74B29A}"/>
              </a:ext>
            </a:extLst>
          </p:cNvPr>
          <p:cNvPicPr>
            <a:picLocks noChangeAspect="1"/>
          </p:cNvPicPr>
          <p:nvPr/>
        </p:nvPicPr>
        <p:blipFill>
          <a:blip r:embed="rId2"/>
          <a:stretch>
            <a:fillRect/>
          </a:stretch>
        </p:blipFill>
        <p:spPr>
          <a:xfrm>
            <a:off x="2158523" y="4016691"/>
            <a:ext cx="5014635" cy="2632683"/>
          </a:xfrm>
          <a:prstGeom prst="rect">
            <a:avLst/>
          </a:prstGeom>
        </p:spPr>
      </p:pic>
      <p:pic>
        <p:nvPicPr>
          <p:cNvPr id="5" name="Рисунок 4">
            <a:extLst>
              <a:ext uri="{FF2B5EF4-FFF2-40B4-BE49-F238E27FC236}">
                <a16:creationId xmlns="" xmlns:a16="http://schemas.microsoft.com/office/drawing/2014/main" id="{34CD52C1-6E3F-4EA0-BB9C-249990FA48AB}"/>
              </a:ext>
            </a:extLst>
          </p:cNvPr>
          <p:cNvPicPr>
            <a:picLocks noChangeAspect="1"/>
          </p:cNvPicPr>
          <p:nvPr/>
        </p:nvPicPr>
        <p:blipFill>
          <a:blip r:embed="rId3"/>
          <a:stretch>
            <a:fillRect/>
          </a:stretch>
        </p:blipFill>
        <p:spPr>
          <a:xfrm>
            <a:off x="7939139" y="4016692"/>
            <a:ext cx="3372351" cy="2632683"/>
          </a:xfrm>
          <a:prstGeom prst="rect">
            <a:avLst/>
          </a:prstGeom>
        </p:spPr>
      </p:pic>
    </p:spTree>
    <p:extLst>
      <p:ext uri="{BB962C8B-B14F-4D97-AF65-F5344CB8AC3E}">
        <p14:creationId xmlns:p14="http://schemas.microsoft.com/office/powerpoint/2010/main" val="666972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E8AF2794-6717-464C-8860-061728187030}"/>
              </a:ext>
            </a:extLst>
          </p:cNvPr>
          <p:cNvSpPr>
            <a:spLocks noGrp="1"/>
          </p:cNvSpPr>
          <p:nvPr>
            <p:ph type="title"/>
          </p:nvPr>
        </p:nvSpPr>
        <p:spPr/>
        <p:txBody>
          <a:bodyPr/>
          <a:lstStyle/>
          <a:p>
            <a:r>
              <a:rPr lang="en-US" dirty="0" err="1"/>
              <a:t>Axborotlashgan</a:t>
            </a:r>
            <a:r>
              <a:rPr lang="en-US" dirty="0"/>
              <a:t> </a:t>
            </a:r>
            <a:r>
              <a:rPr lang="en-US" dirty="0" err="1"/>
              <a:t>jamiyati</a:t>
            </a:r>
            <a:r>
              <a:rPr lang="en-US" dirty="0"/>
              <a:t> </a:t>
            </a:r>
            <a:r>
              <a:rPr lang="en-US" dirty="0" err="1"/>
              <a:t>konsepsiyasi</a:t>
            </a:r>
            <a:endParaRPr lang="ru-RU" dirty="0"/>
          </a:p>
        </p:txBody>
      </p:sp>
      <p:sp>
        <p:nvSpPr>
          <p:cNvPr id="3" name="Объект 2">
            <a:extLst>
              <a:ext uri="{FF2B5EF4-FFF2-40B4-BE49-F238E27FC236}">
                <a16:creationId xmlns="" xmlns:a16="http://schemas.microsoft.com/office/drawing/2014/main" id="{41E28615-CFD8-419B-9E62-739E18056322}"/>
              </a:ext>
            </a:extLst>
          </p:cNvPr>
          <p:cNvSpPr>
            <a:spLocks noGrp="1"/>
          </p:cNvSpPr>
          <p:nvPr>
            <p:ph idx="1"/>
          </p:nvPr>
        </p:nvSpPr>
        <p:spPr/>
        <p:txBody>
          <a:bodyPr>
            <a:normAutofit fontScale="92500" lnSpcReduction="10000"/>
          </a:bodyPr>
          <a:lstStyle/>
          <a:p>
            <a:r>
              <a:rPr lang="en-US" dirty="0" err="1"/>
              <a:t>Axborotlashgan</a:t>
            </a:r>
            <a:r>
              <a:rPr lang="en-US" dirty="0"/>
              <a:t> </a:t>
            </a:r>
            <a:r>
              <a:rPr lang="en-US" dirty="0" err="1"/>
              <a:t>jamiyati</a:t>
            </a:r>
            <a:r>
              <a:rPr lang="en-US" dirty="0"/>
              <a:t> </a:t>
            </a:r>
            <a:r>
              <a:rPr lang="en-US" dirty="0" err="1"/>
              <a:t>konsepsiyasi</a:t>
            </a:r>
            <a:r>
              <a:rPr lang="en-US" dirty="0"/>
              <a:t> (</a:t>
            </a:r>
            <a:r>
              <a:rPr lang="en-US" dirty="0" err="1"/>
              <a:t>mualliflari</a:t>
            </a:r>
            <a:r>
              <a:rPr lang="en-US" dirty="0"/>
              <a:t> – E. Masuda, D. Martin, G. Molitor </a:t>
            </a:r>
            <a:r>
              <a:rPr lang="en-US" dirty="0" err="1"/>
              <a:t>va</a:t>
            </a:r>
            <a:r>
              <a:rPr lang="en-US" dirty="0"/>
              <a:t> b.) </a:t>
            </a:r>
            <a:r>
              <a:rPr lang="en-US" dirty="0" err="1"/>
              <a:t>hozirgi</a:t>
            </a:r>
            <a:r>
              <a:rPr lang="en-US" dirty="0"/>
              <a:t> </a:t>
            </a:r>
            <a:r>
              <a:rPr lang="en-US" dirty="0" err="1"/>
              <a:t>zamon</a:t>
            </a:r>
            <a:r>
              <a:rPr lang="en-US" dirty="0"/>
              <a:t> </a:t>
            </a:r>
            <a:r>
              <a:rPr lang="en-US" dirty="0" err="1"/>
              <a:t>fanida</a:t>
            </a:r>
            <a:r>
              <a:rPr lang="en-US" dirty="0"/>
              <a:t> </a:t>
            </a:r>
            <a:r>
              <a:rPr lang="en-US" dirty="0" err="1"/>
              <a:t>muhim</a:t>
            </a:r>
            <a:r>
              <a:rPr lang="en-US" dirty="0"/>
              <a:t> </a:t>
            </a:r>
            <a:r>
              <a:rPr lang="en-US" dirty="0" err="1"/>
              <a:t>o‘rin</a:t>
            </a:r>
            <a:r>
              <a:rPr lang="en-US" dirty="0"/>
              <a:t> </a:t>
            </a:r>
            <a:r>
              <a:rPr lang="en-US" dirty="0" err="1"/>
              <a:t>egallaydi</a:t>
            </a:r>
            <a:r>
              <a:rPr lang="en-US" dirty="0"/>
              <a:t>. U industrial </a:t>
            </a:r>
            <a:r>
              <a:rPr lang="en-US" dirty="0" err="1"/>
              <a:t>va</a:t>
            </a:r>
            <a:r>
              <a:rPr lang="en-US" dirty="0"/>
              <a:t> postindustrial </a:t>
            </a:r>
            <a:r>
              <a:rPr lang="en-US" dirty="0" err="1"/>
              <a:t>jamiyat</a:t>
            </a:r>
            <a:r>
              <a:rPr lang="en-US" dirty="0"/>
              <a:t> </a:t>
            </a:r>
            <a:r>
              <a:rPr lang="en-US" dirty="0" err="1"/>
              <a:t>konsepsiyasi</a:t>
            </a:r>
            <a:r>
              <a:rPr lang="en-US" dirty="0"/>
              <a:t> </a:t>
            </a:r>
            <a:r>
              <a:rPr lang="en-US" dirty="0" err="1"/>
              <a:t>o‘rnini</a:t>
            </a:r>
            <a:r>
              <a:rPr lang="en-US" dirty="0"/>
              <a:t> </a:t>
            </a:r>
            <a:r>
              <a:rPr lang="en-US" dirty="0" err="1"/>
              <a:t>egallagan</a:t>
            </a:r>
            <a:r>
              <a:rPr lang="en-US" dirty="0"/>
              <a:t> </a:t>
            </a:r>
            <a:r>
              <a:rPr lang="en-US" dirty="0" err="1"/>
              <a:t>bo‘lib</a:t>
            </a:r>
            <a:r>
              <a:rPr lang="en-US" dirty="0"/>
              <a:t>, </a:t>
            </a:r>
            <a:r>
              <a:rPr lang="en-US" dirty="0" err="1"/>
              <a:t>informatika</a:t>
            </a:r>
            <a:r>
              <a:rPr lang="en-US" dirty="0"/>
              <a:t> </a:t>
            </a:r>
            <a:r>
              <a:rPr lang="en-US" dirty="0" err="1"/>
              <a:t>va</a:t>
            </a:r>
            <a:r>
              <a:rPr lang="en-US" dirty="0"/>
              <a:t> </a:t>
            </a:r>
            <a:r>
              <a:rPr lang="en-US" dirty="0" err="1"/>
              <a:t>axborot</a:t>
            </a:r>
            <a:r>
              <a:rPr lang="en-US" dirty="0"/>
              <a:t> </a:t>
            </a:r>
            <a:r>
              <a:rPr lang="en-US" dirty="0" err="1"/>
              <a:t>texnologiyasi</a:t>
            </a:r>
            <a:r>
              <a:rPr lang="en-US" dirty="0"/>
              <a:t> </a:t>
            </a:r>
            <a:r>
              <a:rPr lang="en-US" dirty="0" err="1"/>
              <a:t>jamiyatning</a:t>
            </a:r>
            <a:r>
              <a:rPr lang="en-US" dirty="0"/>
              <a:t> </a:t>
            </a:r>
            <a:r>
              <a:rPr lang="en-US" dirty="0" err="1"/>
              <a:t>ijtimoiy</a:t>
            </a:r>
            <a:r>
              <a:rPr lang="en-US" dirty="0"/>
              <a:t> </a:t>
            </a:r>
            <a:r>
              <a:rPr lang="en-US" dirty="0" err="1"/>
              <a:t>tuzilishini</a:t>
            </a:r>
            <a:r>
              <a:rPr lang="en-US" dirty="0"/>
              <a:t>, </a:t>
            </a:r>
            <a:r>
              <a:rPr lang="en-US" dirty="0" err="1"/>
              <a:t>ishlab</a:t>
            </a:r>
            <a:r>
              <a:rPr lang="en-US" dirty="0"/>
              <a:t> </a:t>
            </a:r>
            <a:r>
              <a:rPr lang="en-US" dirty="0" err="1"/>
              <a:t>chiqarish</a:t>
            </a:r>
            <a:r>
              <a:rPr lang="en-US" dirty="0"/>
              <a:t> </a:t>
            </a:r>
            <a:r>
              <a:rPr lang="en-US" dirty="0" err="1"/>
              <a:t>kuchlarini</a:t>
            </a:r>
            <a:r>
              <a:rPr lang="en-US" dirty="0"/>
              <a:t> </a:t>
            </a:r>
            <a:r>
              <a:rPr lang="en-US" dirty="0" err="1"/>
              <a:t>o‘zgartirish</a:t>
            </a:r>
            <a:r>
              <a:rPr lang="en-US" dirty="0"/>
              <a:t>, </a:t>
            </a:r>
            <a:r>
              <a:rPr lang="en-US" dirty="0" err="1"/>
              <a:t>yaxlit</a:t>
            </a:r>
            <a:r>
              <a:rPr lang="en-US" dirty="0"/>
              <a:t> </a:t>
            </a:r>
            <a:r>
              <a:rPr lang="en-US" dirty="0" err="1"/>
              <a:t>axborot</a:t>
            </a:r>
            <a:r>
              <a:rPr lang="en-US" dirty="0"/>
              <a:t> </a:t>
            </a:r>
            <a:r>
              <a:rPr lang="en-US" dirty="0" err="1"/>
              <a:t>sanoatini</a:t>
            </a:r>
            <a:r>
              <a:rPr lang="en-US" dirty="0"/>
              <a:t> </a:t>
            </a:r>
            <a:r>
              <a:rPr lang="en-US" dirty="0" err="1"/>
              <a:t>vujudga</a:t>
            </a:r>
            <a:r>
              <a:rPr lang="en-US" dirty="0"/>
              <a:t> </a:t>
            </a:r>
            <a:r>
              <a:rPr lang="en-US" dirty="0" err="1"/>
              <a:t>keltirish</a:t>
            </a:r>
            <a:r>
              <a:rPr lang="en-US" dirty="0"/>
              <a:t> </a:t>
            </a:r>
            <a:r>
              <a:rPr lang="en-US" dirty="0" err="1"/>
              <a:t>vositasi</a:t>
            </a:r>
            <a:r>
              <a:rPr lang="en-US" dirty="0"/>
              <a:t> </a:t>
            </a:r>
            <a:r>
              <a:rPr lang="en-US" dirty="0" err="1"/>
              <a:t>bo‘lib</a:t>
            </a:r>
            <a:r>
              <a:rPr lang="en-US" dirty="0"/>
              <a:t> </a:t>
            </a:r>
            <a:r>
              <a:rPr lang="en-US" dirty="0" err="1"/>
              <a:t>xizmat</a:t>
            </a:r>
            <a:r>
              <a:rPr lang="en-US" dirty="0"/>
              <a:t> </a:t>
            </a:r>
            <a:r>
              <a:rPr lang="en-US" dirty="0" err="1"/>
              <a:t>qiladi</a:t>
            </a:r>
            <a:r>
              <a:rPr lang="en-US" dirty="0"/>
              <a:t>. </a:t>
            </a:r>
            <a:r>
              <a:rPr lang="en-US" dirty="0" err="1"/>
              <a:t>Ayrim</a:t>
            </a:r>
            <a:r>
              <a:rPr lang="en-US" dirty="0"/>
              <a:t> </a:t>
            </a:r>
            <a:r>
              <a:rPr lang="en-US" dirty="0" err="1"/>
              <a:t>rivojlangan</a:t>
            </a:r>
            <a:r>
              <a:rPr lang="en-US" dirty="0"/>
              <a:t> </a:t>
            </a:r>
            <a:r>
              <a:rPr lang="en-US" dirty="0" err="1"/>
              <a:t>mamlakatlarda</a:t>
            </a:r>
            <a:r>
              <a:rPr lang="en-US" dirty="0"/>
              <a:t> </a:t>
            </a:r>
            <a:r>
              <a:rPr lang="en-US" dirty="0" err="1"/>
              <a:t>axborotlashgan</a:t>
            </a:r>
            <a:r>
              <a:rPr lang="en-US" dirty="0"/>
              <a:t> </a:t>
            </a:r>
            <a:r>
              <a:rPr lang="en-US" dirty="0" err="1"/>
              <a:t>jamiyatni</a:t>
            </a:r>
            <a:r>
              <a:rPr lang="en-US" dirty="0"/>
              <a:t> </a:t>
            </a:r>
            <a:r>
              <a:rPr lang="en-US" dirty="0" err="1"/>
              <a:t>qurish</a:t>
            </a:r>
            <a:r>
              <a:rPr lang="en-US" dirty="0"/>
              <a:t> </a:t>
            </a:r>
            <a:r>
              <a:rPr lang="en-US" dirty="0" err="1"/>
              <a:t>davlat</a:t>
            </a:r>
            <a:r>
              <a:rPr lang="en-US" dirty="0"/>
              <a:t> </a:t>
            </a:r>
            <a:r>
              <a:rPr lang="en-US" dirty="0" err="1"/>
              <a:t>dasturlari</a:t>
            </a:r>
            <a:r>
              <a:rPr lang="en-US" dirty="0"/>
              <a:t> </a:t>
            </a:r>
            <a:r>
              <a:rPr lang="en-US" dirty="0" err="1"/>
              <a:t>qabul</a:t>
            </a:r>
            <a:r>
              <a:rPr lang="en-US" dirty="0"/>
              <a:t> </a:t>
            </a:r>
            <a:r>
              <a:rPr lang="en-US" dirty="0" err="1"/>
              <a:t>qilingan</a:t>
            </a:r>
            <a:r>
              <a:rPr lang="en-US" dirty="0"/>
              <a:t>. </a:t>
            </a:r>
            <a:r>
              <a:rPr lang="en-US" dirty="0" err="1"/>
              <a:t>Bunday</a:t>
            </a:r>
            <a:r>
              <a:rPr lang="en-US" dirty="0"/>
              <a:t> </a:t>
            </a:r>
            <a:r>
              <a:rPr lang="en-US" dirty="0" err="1"/>
              <a:t>dastur</a:t>
            </a:r>
            <a:r>
              <a:rPr lang="en-US" dirty="0"/>
              <a:t>, </a:t>
            </a:r>
            <a:r>
              <a:rPr lang="en-US" dirty="0" err="1"/>
              <a:t>masalan</a:t>
            </a:r>
            <a:r>
              <a:rPr lang="en-US" dirty="0"/>
              <a:t>, </a:t>
            </a:r>
            <a:r>
              <a:rPr lang="en-US" dirty="0" err="1"/>
              <a:t>YAponiyada</a:t>
            </a:r>
            <a:r>
              <a:rPr lang="en-US" dirty="0"/>
              <a:t> </a:t>
            </a:r>
            <a:r>
              <a:rPr lang="en-US" dirty="0" err="1"/>
              <a:t>qabul</a:t>
            </a:r>
            <a:r>
              <a:rPr lang="en-US" dirty="0"/>
              <a:t> </a:t>
            </a:r>
            <a:r>
              <a:rPr lang="en-US" dirty="0" err="1"/>
              <a:t>qilingan</a:t>
            </a:r>
            <a:r>
              <a:rPr lang="en-US" dirty="0"/>
              <a:t>. Uni yapon </a:t>
            </a:r>
            <a:r>
              <a:rPr lang="en-US" dirty="0" err="1"/>
              <a:t>olimi</a:t>
            </a:r>
            <a:r>
              <a:rPr lang="en-US" dirty="0"/>
              <a:t> E. Masuda </a:t>
            </a:r>
            <a:r>
              <a:rPr lang="en-US" dirty="0" err="1"/>
              <a:t>o‘zining</a:t>
            </a:r>
            <a:r>
              <a:rPr lang="en-US" dirty="0"/>
              <a:t> «</a:t>
            </a:r>
            <a:r>
              <a:rPr lang="en-US" dirty="0" err="1"/>
              <a:t>Axborotdan</a:t>
            </a:r>
            <a:r>
              <a:rPr lang="en-US" dirty="0"/>
              <a:t> </a:t>
            </a:r>
            <a:r>
              <a:rPr lang="en-US" dirty="0" err="1"/>
              <a:t>dunyo</a:t>
            </a:r>
            <a:r>
              <a:rPr lang="en-US" dirty="0"/>
              <a:t> </a:t>
            </a:r>
            <a:r>
              <a:rPr lang="en-US" dirty="0" err="1"/>
              <a:t>miqyosida</a:t>
            </a:r>
            <a:r>
              <a:rPr lang="en-US" dirty="0"/>
              <a:t> </a:t>
            </a:r>
            <a:r>
              <a:rPr lang="en-US" dirty="0" err="1"/>
              <a:t>foydalanishning</a:t>
            </a:r>
            <a:r>
              <a:rPr lang="en-US" dirty="0"/>
              <a:t> </a:t>
            </a:r>
            <a:r>
              <a:rPr lang="en-US" dirty="0" err="1"/>
              <a:t>yangi</a:t>
            </a:r>
            <a:r>
              <a:rPr lang="en-US" dirty="0"/>
              <a:t> </a:t>
            </a:r>
            <a:r>
              <a:rPr lang="en-US" dirty="0" err="1"/>
              <a:t>davri</a:t>
            </a:r>
            <a:r>
              <a:rPr lang="en-US" dirty="0"/>
              <a:t>» </a:t>
            </a:r>
            <a:r>
              <a:rPr lang="en-US" dirty="0" err="1"/>
              <a:t>va</a:t>
            </a:r>
            <a:r>
              <a:rPr lang="en-US" dirty="0"/>
              <a:t> «</a:t>
            </a:r>
            <a:r>
              <a:rPr lang="en-US" dirty="0" err="1"/>
              <a:t>Axborotlashgan</a:t>
            </a:r>
            <a:r>
              <a:rPr lang="en-US" dirty="0"/>
              <a:t> </a:t>
            </a:r>
            <a:r>
              <a:rPr lang="en-US" dirty="0" err="1"/>
              <a:t>jamiyat</a:t>
            </a:r>
            <a:r>
              <a:rPr lang="en-US" dirty="0"/>
              <a:t> – postindustrial </a:t>
            </a:r>
            <a:r>
              <a:rPr lang="en-US" dirty="0" err="1"/>
              <a:t>jamiyat</a:t>
            </a:r>
            <a:r>
              <a:rPr lang="en-US" dirty="0"/>
              <a:t>» </a:t>
            </a:r>
            <a:r>
              <a:rPr lang="en-US" dirty="0" err="1"/>
              <a:t>asarlarida</a:t>
            </a:r>
            <a:r>
              <a:rPr lang="en-US" dirty="0"/>
              <a:t> </a:t>
            </a:r>
            <a:r>
              <a:rPr lang="en-US" dirty="0" err="1"/>
              <a:t>bayon</a:t>
            </a:r>
            <a:r>
              <a:rPr lang="en-US" dirty="0"/>
              <a:t> </a:t>
            </a:r>
            <a:r>
              <a:rPr lang="en-US" dirty="0" err="1"/>
              <a:t>etgan</a:t>
            </a:r>
            <a:r>
              <a:rPr lang="en-US" dirty="0"/>
              <a:t>.</a:t>
            </a:r>
            <a:endParaRPr lang="ru-RU" dirty="0"/>
          </a:p>
        </p:txBody>
      </p:sp>
    </p:spTree>
    <p:extLst>
      <p:ext uri="{BB962C8B-B14F-4D97-AF65-F5344CB8AC3E}">
        <p14:creationId xmlns:p14="http://schemas.microsoft.com/office/powerpoint/2010/main" val="422745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213B59B7-2F30-447C-8B59-FD95E1C5AA99}"/>
              </a:ext>
            </a:extLst>
          </p:cNvPr>
          <p:cNvSpPr>
            <a:spLocks noGrp="1"/>
          </p:cNvSpPr>
          <p:nvPr>
            <p:ph type="title"/>
          </p:nvPr>
        </p:nvSpPr>
        <p:spPr/>
        <p:txBody>
          <a:bodyPr/>
          <a:lstStyle/>
          <a:p>
            <a:endParaRPr lang="ru-RU" dirty="0"/>
          </a:p>
        </p:txBody>
      </p:sp>
      <p:graphicFrame>
        <p:nvGraphicFramePr>
          <p:cNvPr id="4" name="Объект 3">
            <a:extLst>
              <a:ext uri="{FF2B5EF4-FFF2-40B4-BE49-F238E27FC236}">
                <a16:creationId xmlns="" xmlns:a16="http://schemas.microsoft.com/office/drawing/2014/main" id="{E1DA22A8-411F-4332-9656-BB023F0F42CC}"/>
              </a:ext>
            </a:extLst>
          </p:cNvPr>
          <p:cNvGraphicFramePr>
            <a:graphicFrameLocks noGrp="1"/>
          </p:cNvGraphicFramePr>
          <p:nvPr>
            <p:ph idx="1"/>
            <p:extLst>
              <p:ext uri="{D42A27DB-BD31-4B8C-83A1-F6EECF244321}">
                <p14:modId xmlns:p14="http://schemas.microsoft.com/office/powerpoint/2010/main" val="3617633657"/>
              </p:ext>
            </p:extLst>
          </p:nvPr>
        </p:nvGraphicFramePr>
        <p:xfrm>
          <a:off x="378780" y="274638"/>
          <a:ext cx="11203619" cy="617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45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41BCE809-F77A-47CE-9323-D030E10A6A17}"/>
              </a:ext>
            </a:extLst>
          </p:cNvPr>
          <p:cNvSpPr>
            <a:spLocks noGrp="1"/>
          </p:cNvSpPr>
          <p:nvPr>
            <p:ph type="title"/>
          </p:nvPr>
        </p:nvSpPr>
        <p:spPr/>
        <p:txBody>
          <a:bodyPr/>
          <a:lstStyle/>
          <a:p>
            <a:endParaRPr lang="ru-RU"/>
          </a:p>
        </p:txBody>
      </p:sp>
      <p:sp>
        <p:nvSpPr>
          <p:cNvPr id="3" name="Объект 2">
            <a:extLst>
              <a:ext uri="{FF2B5EF4-FFF2-40B4-BE49-F238E27FC236}">
                <a16:creationId xmlns="" xmlns:a16="http://schemas.microsoft.com/office/drawing/2014/main" id="{956F0067-E31B-49C1-BF5D-6A9D70660801}"/>
              </a:ext>
            </a:extLst>
          </p:cNvPr>
          <p:cNvSpPr>
            <a:spLocks noGrp="1"/>
          </p:cNvSpPr>
          <p:nvPr>
            <p:ph idx="1"/>
          </p:nvPr>
        </p:nvSpPr>
        <p:spPr/>
        <p:txBody>
          <a:bodyPr/>
          <a:lstStyle/>
          <a:p>
            <a:endParaRPr lang="ru-RU"/>
          </a:p>
        </p:txBody>
      </p:sp>
      <p:sp>
        <p:nvSpPr>
          <p:cNvPr id="4" name="Пузырек для мыслей: облако 3">
            <a:extLst>
              <a:ext uri="{FF2B5EF4-FFF2-40B4-BE49-F238E27FC236}">
                <a16:creationId xmlns="" xmlns:a16="http://schemas.microsoft.com/office/drawing/2014/main" id="{7410C468-357A-49EE-9E87-F84992D4C863}"/>
              </a:ext>
            </a:extLst>
          </p:cNvPr>
          <p:cNvSpPr/>
          <p:nvPr/>
        </p:nvSpPr>
        <p:spPr>
          <a:xfrm>
            <a:off x="2011680" y="203512"/>
            <a:ext cx="8788400" cy="5679128"/>
          </a:xfrm>
          <a:prstGeom prst="cloud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Informasion portlash texnik taraqqiyot sur’atining tezlashishiga, kashfiyotlar miqdori keskin o‘sishiga turtki berdi. So‘nggi 10 yilda oldingi 2000 yildagiga qaraganda ko‘proq kashfiyotlar paydo bo‘ldi. YAngi mahsullarni ishlab chiqish va o‘zlashtirish davri izchil qisqarib bormoqda: bug‘ mashinasini o‘zlashtirish davri – 100 yil, parovozni o‘zlashtirish davri – 34 yil, dizelni o‘zlashtirish davri – 19 yil, reaktiv dvigatelni o‘zlashtirish davri – 14 yil, turboreaktiv dvigatelni o‘zlashtirish davri – 10 yil, avtomobil dvigatelini o‘zlashtirish davri – 7 yil, tranzistorlarni o‘zlashtirish davri – 5 yil, lazerni o‘zlashtirish davri esa – atigi 2 oyni tashkil qiladi. Bunda har bir yangi kashfiyot va ko‘payib borayotgan bilimlar hajmi bir yoki bir nechta yangi kashfiyotlarga turtki bermoqda. </a:t>
            </a:r>
            <a:endParaRPr lang="ru-RU" dirty="0"/>
          </a:p>
        </p:txBody>
      </p:sp>
    </p:spTree>
    <p:extLst>
      <p:ext uri="{BB962C8B-B14F-4D97-AF65-F5344CB8AC3E}">
        <p14:creationId xmlns:p14="http://schemas.microsoft.com/office/powerpoint/2010/main" val="3051924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FF2B186-19C6-4174-926B-F8641A7A8ED0}"/>
              </a:ext>
            </a:extLst>
          </p:cNvPr>
          <p:cNvSpPr>
            <a:spLocks noGrp="1"/>
          </p:cNvSpPr>
          <p:nvPr>
            <p:ph type="title"/>
          </p:nvPr>
        </p:nvSpPr>
        <p:spPr/>
        <p:txBody>
          <a:bodyPr>
            <a:noAutofit/>
          </a:bodyPr>
          <a:lstStyle/>
          <a:p>
            <a:pPr algn="l"/>
            <a:r>
              <a:rPr lang="en-US" sz="2800" dirty="0" err="1"/>
              <a:t>Nanotexnologiya-mitti</a:t>
            </a:r>
            <a:r>
              <a:rPr lang="en-US" sz="2800" dirty="0"/>
              <a:t> </a:t>
            </a:r>
            <a:r>
              <a:rPr lang="en-US" sz="2800" dirty="0" err="1"/>
              <a:t>texnologiya</a:t>
            </a:r>
            <a:r>
              <a:rPr lang="en-US" sz="2800" dirty="0"/>
              <a:t> </a:t>
            </a:r>
            <a:r>
              <a:rPr lang="en-US" sz="2800" dirty="0" err="1"/>
              <a:t>bo‘lib</a:t>
            </a:r>
            <a:r>
              <a:rPr lang="en-US" sz="2800" dirty="0"/>
              <a:t>, </a:t>
            </a:r>
            <a:r>
              <a:rPr lang="en-US" sz="2800" dirty="0" err="1"/>
              <a:t>uning</a:t>
            </a:r>
            <a:r>
              <a:rPr lang="en-US" sz="2800" dirty="0"/>
              <a:t> </a:t>
            </a:r>
            <a:r>
              <a:rPr lang="en-US" sz="2800" dirty="0" err="1"/>
              <a:t>prototipi</a:t>
            </a:r>
            <a:r>
              <a:rPr lang="en-US" sz="2800" dirty="0"/>
              <a:t> </a:t>
            </a:r>
            <a:r>
              <a:rPr lang="en-US" sz="2800" dirty="0" err="1"/>
              <a:t>tabiatning</a:t>
            </a:r>
            <a:r>
              <a:rPr lang="en-US" sz="2800" dirty="0"/>
              <a:t> </a:t>
            </a:r>
            <a:r>
              <a:rPr lang="en-US" sz="2800" dirty="0" err="1"/>
              <a:t>o‘zida</a:t>
            </a:r>
            <a:r>
              <a:rPr lang="en-US" sz="2800" dirty="0"/>
              <a:t> </a:t>
            </a:r>
            <a:r>
              <a:rPr lang="en-US" sz="2800" dirty="0" err="1"/>
              <a:t>mujassam</a:t>
            </a:r>
            <a:r>
              <a:rPr lang="en-US" sz="2800" dirty="0"/>
              <a:t>. </a:t>
            </a:r>
            <a:r>
              <a:rPr lang="en-US" sz="2800" dirty="0" err="1"/>
              <a:t>Ko‘zga</a:t>
            </a:r>
            <a:r>
              <a:rPr lang="en-US" sz="2800" dirty="0"/>
              <a:t> </a:t>
            </a:r>
            <a:r>
              <a:rPr lang="en-US" sz="2800" dirty="0" err="1"/>
              <a:t>ko‘rinmas</a:t>
            </a:r>
            <a:r>
              <a:rPr lang="en-US" sz="2800" dirty="0"/>
              <a:t> </a:t>
            </a:r>
            <a:r>
              <a:rPr lang="en-US" sz="2800" dirty="0" err="1"/>
              <a:t>bakteriyalar</a:t>
            </a:r>
            <a:r>
              <a:rPr lang="en-US" sz="2800" dirty="0"/>
              <a:t>, </a:t>
            </a:r>
            <a:r>
              <a:rPr lang="en-US" sz="2800" dirty="0" err="1"/>
              <a:t>chumoli</a:t>
            </a:r>
            <a:r>
              <a:rPr lang="en-US" sz="2800" dirty="0"/>
              <a:t>, </a:t>
            </a:r>
            <a:r>
              <a:rPr lang="en-US" sz="2800" dirty="0" err="1"/>
              <a:t>o‘rgimchak</a:t>
            </a:r>
            <a:r>
              <a:rPr lang="en-US" sz="2800" dirty="0"/>
              <a:t> </a:t>
            </a:r>
            <a:r>
              <a:rPr lang="en-US" sz="2800" dirty="0" err="1"/>
              <a:t>va</a:t>
            </a:r>
            <a:r>
              <a:rPr lang="en-US" sz="2800" dirty="0"/>
              <a:t> shunga </a:t>
            </a:r>
            <a:r>
              <a:rPr lang="en-US" sz="2800" dirty="0" err="1"/>
              <a:t>o‘xshash</a:t>
            </a:r>
            <a:r>
              <a:rPr lang="en-US" sz="2800" dirty="0"/>
              <a:t> </a:t>
            </a:r>
            <a:r>
              <a:rPr lang="en-US" sz="2800" dirty="0" err="1"/>
              <a:t>hasharotlar</a:t>
            </a:r>
            <a:r>
              <a:rPr lang="en-US" sz="2800" dirty="0"/>
              <a:t> </a:t>
            </a:r>
            <a:r>
              <a:rPr lang="en-US" sz="2800" dirty="0" err="1"/>
              <a:t>tabiiy</a:t>
            </a:r>
            <a:r>
              <a:rPr lang="en-US" sz="2800" dirty="0"/>
              <a:t> nano </a:t>
            </a:r>
            <a:r>
              <a:rPr lang="en-US" sz="2800" dirty="0" err="1"/>
              <a:t>jismlardir</a:t>
            </a:r>
            <a:endParaRPr lang="ru-RU" sz="2800" dirty="0"/>
          </a:p>
        </p:txBody>
      </p:sp>
      <p:pic>
        <p:nvPicPr>
          <p:cNvPr id="4" name="Рисунок 3">
            <a:extLst>
              <a:ext uri="{FF2B5EF4-FFF2-40B4-BE49-F238E27FC236}">
                <a16:creationId xmlns="" xmlns:a16="http://schemas.microsoft.com/office/drawing/2014/main" id="{5840FF4A-66B7-4A64-9753-9C51666E4325}"/>
              </a:ext>
            </a:extLst>
          </p:cNvPr>
          <p:cNvPicPr>
            <a:picLocks noChangeAspect="1"/>
          </p:cNvPicPr>
          <p:nvPr/>
        </p:nvPicPr>
        <p:blipFill>
          <a:blip r:embed="rId2"/>
          <a:stretch>
            <a:fillRect/>
          </a:stretch>
        </p:blipFill>
        <p:spPr>
          <a:xfrm>
            <a:off x="1986280" y="1787524"/>
            <a:ext cx="8219440" cy="4623435"/>
          </a:xfrm>
          <a:prstGeom prst="rect">
            <a:avLst/>
          </a:prstGeom>
        </p:spPr>
      </p:pic>
    </p:spTree>
    <p:extLst>
      <p:ext uri="{BB962C8B-B14F-4D97-AF65-F5344CB8AC3E}">
        <p14:creationId xmlns:p14="http://schemas.microsoft.com/office/powerpoint/2010/main" val="1054972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 xmlns:a16="http://schemas.microsoft.com/office/drawing/2014/main" id="{2EC21F37-33D3-48A4-9488-D6A1122D3E89}"/>
              </a:ext>
            </a:extLst>
          </p:cNvPr>
          <p:cNvSpPr/>
          <p:nvPr/>
        </p:nvSpPr>
        <p:spPr>
          <a:xfrm>
            <a:off x="5953760" y="2540000"/>
            <a:ext cx="4173743" cy="304800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 xmlns:a16="http://schemas.microsoft.com/office/drawing/2014/main" id="{BE52DF1F-EB14-4534-A241-DF4D5CDC387E}"/>
              </a:ext>
            </a:extLst>
          </p:cNvPr>
          <p:cNvSpPr/>
          <p:nvPr/>
        </p:nvSpPr>
        <p:spPr>
          <a:xfrm>
            <a:off x="3113032" y="1076960"/>
            <a:ext cx="2204720" cy="4572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 xmlns:a16="http://schemas.microsoft.com/office/drawing/2014/main" id="{822C2F58-C727-4A93-A39F-E0EF3DD20090}"/>
              </a:ext>
            </a:extLst>
          </p:cNvPr>
          <p:cNvSpPr>
            <a:spLocks noGrp="1"/>
          </p:cNvSpPr>
          <p:nvPr>
            <p:ph type="title"/>
          </p:nvPr>
        </p:nvSpPr>
        <p:spPr/>
        <p:txBody>
          <a:bodyPr>
            <a:normAutofit fontScale="90000"/>
          </a:bodyPr>
          <a:lstStyle/>
          <a:p>
            <a:r>
              <a:rPr lang="en-US" dirty="0" err="1"/>
              <a:t>Biometrik</a:t>
            </a:r>
            <a:r>
              <a:rPr lang="en-US" dirty="0"/>
              <a:t> </a:t>
            </a:r>
            <a:r>
              <a:rPr lang="en-US" dirty="0" err="1"/>
              <a:t>identifikasiya</a:t>
            </a:r>
            <a:r>
              <a:rPr lang="en-US" dirty="0"/>
              <a:t> </a:t>
            </a:r>
            <a:r>
              <a:rPr lang="en-US" dirty="0" err="1"/>
              <a:t>kurilmasi</a:t>
            </a:r>
            <a:r>
              <a:rPr lang="en-US" dirty="0"/>
              <a:t> </a:t>
            </a:r>
            <a:r>
              <a:rPr lang="en-US" dirty="0" err="1"/>
              <a:t>odamning</a:t>
            </a:r>
            <a:r>
              <a:rPr lang="en-US" dirty="0"/>
              <a:t> </a:t>
            </a:r>
            <a:r>
              <a:rPr lang="en-US" dirty="0" err="1"/>
              <a:t>xarakterli</a:t>
            </a:r>
            <a:r>
              <a:rPr lang="en-US" dirty="0"/>
              <a:t> </a:t>
            </a:r>
            <a:r>
              <a:rPr lang="en-US" dirty="0" err="1"/>
              <a:t>xususiyatlarini</a:t>
            </a:r>
            <a:r>
              <a:rPr lang="en-US" dirty="0"/>
              <a:t> </a:t>
            </a:r>
            <a:r>
              <a:rPr lang="en-US" dirty="0" err="1"/>
              <a:t>raqamli</a:t>
            </a:r>
            <a:r>
              <a:rPr lang="en-US" dirty="0"/>
              <a:t> </a:t>
            </a:r>
            <a:r>
              <a:rPr lang="en-US" dirty="0" err="1"/>
              <a:t>tasvirlash</a:t>
            </a:r>
            <a:r>
              <a:rPr lang="en-US" dirty="0"/>
              <a:t> </a:t>
            </a:r>
            <a:r>
              <a:rPr lang="en-US" dirty="0" err="1"/>
              <a:t>uchun</a:t>
            </a:r>
            <a:r>
              <a:rPr lang="en-US" dirty="0"/>
              <a:t> </a:t>
            </a:r>
            <a:r>
              <a:rPr lang="en-US" dirty="0" err="1"/>
              <a:t>xizmat</a:t>
            </a:r>
            <a:r>
              <a:rPr lang="en-US" dirty="0"/>
              <a:t> </a:t>
            </a:r>
            <a:r>
              <a:rPr lang="en-US" dirty="0" err="1"/>
              <a:t>qiladi</a:t>
            </a:r>
            <a:r>
              <a:rPr lang="en-US" dirty="0"/>
              <a:t>. </a:t>
            </a:r>
            <a:r>
              <a:rPr lang="ru-RU" dirty="0"/>
              <a:t/>
            </a:r>
            <a:br>
              <a:rPr lang="ru-RU" dirty="0"/>
            </a:br>
            <a:endParaRPr lang="ru-RU" dirty="0"/>
          </a:p>
        </p:txBody>
      </p:sp>
      <p:pic>
        <p:nvPicPr>
          <p:cNvPr id="4" name="Рисунок 3">
            <a:extLst>
              <a:ext uri="{FF2B5EF4-FFF2-40B4-BE49-F238E27FC236}">
                <a16:creationId xmlns="" xmlns:a16="http://schemas.microsoft.com/office/drawing/2014/main" id="{57B1CB2B-DB0D-4414-AE52-3430527C226D}"/>
              </a:ext>
            </a:extLst>
          </p:cNvPr>
          <p:cNvPicPr>
            <a:picLocks noChangeAspect="1"/>
          </p:cNvPicPr>
          <p:nvPr/>
        </p:nvPicPr>
        <p:blipFill>
          <a:blip r:embed="rId2"/>
          <a:stretch>
            <a:fillRect/>
          </a:stretch>
        </p:blipFill>
        <p:spPr>
          <a:xfrm>
            <a:off x="294640" y="1508760"/>
            <a:ext cx="4572000" cy="3048000"/>
          </a:xfrm>
          <a:prstGeom prst="rect">
            <a:avLst/>
          </a:prstGeom>
        </p:spPr>
      </p:pic>
      <p:pic>
        <p:nvPicPr>
          <p:cNvPr id="5" name="Рисунок 4">
            <a:extLst>
              <a:ext uri="{FF2B5EF4-FFF2-40B4-BE49-F238E27FC236}">
                <a16:creationId xmlns="" xmlns:a16="http://schemas.microsoft.com/office/drawing/2014/main" id="{D3641FD2-02AE-451A-A75B-D20A012D0648}"/>
              </a:ext>
            </a:extLst>
          </p:cNvPr>
          <p:cNvPicPr>
            <a:picLocks noChangeAspect="1"/>
          </p:cNvPicPr>
          <p:nvPr/>
        </p:nvPicPr>
        <p:blipFill>
          <a:blip r:embed="rId3"/>
          <a:stretch>
            <a:fillRect/>
          </a:stretch>
        </p:blipFill>
        <p:spPr>
          <a:xfrm>
            <a:off x="3962400" y="3535362"/>
            <a:ext cx="4267200" cy="3048000"/>
          </a:xfrm>
          <a:prstGeom prst="rect">
            <a:avLst/>
          </a:prstGeom>
        </p:spPr>
      </p:pic>
      <p:pic>
        <p:nvPicPr>
          <p:cNvPr id="6" name="Рисунок 5">
            <a:extLst>
              <a:ext uri="{FF2B5EF4-FFF2-40B4-BE49-F238E27FC236}">
                <a16:creationId xmlns="" xmlns:a16="http://schemas.microsoft.com/office/drawing/2014/main" id="{9433F814-E2C1-44BB-A386-E8AEBD2BD47E}"/>
              </a:ext>
            </a:extLst>
          </p:cNvPr>
          <p:cNvPicPr>
            <a:picLocks noChangeAspect="1"/>
          </p:cNvPicPr>
          <p:nvPr/>
        </p:nvPicPr>
        <p:blipFill rotWithShape="1">
          <a:blip r:embed="rId4"/>
          <a:srcRect t="11924" b="13550"/>
          <a:stretch/>
        </p:blipFill>
        <p:spPr>
          <a:xfrm>
            <a:off x="6764543" y="1583706"/>
            <a:ext cx="5285217" cy="2784776"/>
          </a:xfrm>
          <a:prstGeom prst="rect">
            <a:avLst/>
          </a:prstGeom>
        </p:spPr>
      </p:pic>
      <p:sp>
        <p:nvSpPr>
          <p:cNvPr id="9" name="Прямоугольник 8">
            <a:extLst>
              <a:ext uri="{FF2B5EF4-FFF2-40B4-BE49-F238E27FC236}">
                <a16:creationId xmlns="" xmlns:a16="http://schemas.microsoft.com/office/drawing/2014/main" id="{07968D1B-A188-42D5-9E36-E34A79C6656B}"/>
              </a:ext>
            </a:extLst>
          </p:cNvPr>
          <p:cNvSpPr/>
          <p:nvPr/>
        </p:nvSpPr>
        <p:spPr>
          <a:xfrm>
            <a:off x="5608320" y="2133600"/>
            <a:ext cx="2448560" cy="26009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0" name="Рамка 9">
            <a:extLst>
              <a:ext uri="{FF2B5EF4-FFF2-40B4-BE49-F238E27FC236}">
                <a16:creationId xmlns="" xmlns:a16="http://schemas.microsoft.com/office/drawing/2014/main" id="{6053BA3E-BC09-491F-A1CD-9B077CFDAEB1}"/>
              </a:ext>
            </a:extLst>
          </p:cNvPr>
          <p:cNvSpPr/>
          <p:nvPr/>
        </p:nvSpPr>
        <p:spPr>
          <a:xfrm>
            <a:off x="2011680" y="3220720"/>
            <a:ext cx="8717280" cy="1863724"/>
          </a:xfrm>
          <a:prstGeom prst="frame">
            <a:avLst>
              <a:gd name="adj1" fmla="val 323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23341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0"/>
            <a:ext cx="10610707" cy="1593273"/>
          </a:xfrm>
        </p:spPr>
        <p:txBody>
          <a:bodyPr/>
          <a:lstStyle/>
          <a:p>
            <a:pPr marL="457200" lvl="0" indent="-457200"/>
            <a:r>
              <a:rPr lang="uz-Cyrl-UZ" b="1" dirty="0">
                <a:latin typeface="Times New Roman" pitchFamily="18" charset="0"/>
                <a:cs typeface="Times New Roman" pitchFamily="18" charset="0"/>
              </a:rPr>
              <a:t>Axborot, bilim, ma’lumot  tushunchalarining </a:t>
            </a:r>
            <a:r>
              <a:rPr lang="uz-Cyrl-UZ" b="1" dirty="0" smtClean="0">
                <a:latin typeface="Times New Roman" pitchFamily="18" charset="0"/>
                <a:cs typeface="Times New Roman" pitchFamily="18" charset="0"/>
              </a:rPr>
              <a:t>tahlili</a:t>
            </a:r>
            <a:endParaRPr lang="ru-RU" dirty="0">
              <a:latin typeface="Times New Roman" pitchFamily="18" charset="0"/>
              <a:cs typeface="Times New Roman" pitchFamily="18" charset="0"/>
            </a:endParaRPr>
          </a:p>
        </p:txBody>
      </p:sp>
      <p:pic>
        <p:nvPicPr>
          <p:cNvPr id="4" name="Организационная диаграмма 386"/>
          <p:cNvPicPr>
            <a:picLocks noGrp="1" noChangeArrowheads="1"/>
          </p:cNvPicPr>
          <p:nvPr>
            <p:ph idx="1"/>
          </p:nvPr>
        </p:nvPicPr>
        <p:blipFill>
          <a:blip r:embed="rId2">
            <a:extLst>
              <a:ext uri="{28A0092B-C50C-407E-A947-70E740481C1C}">
                <a14:useLocalDpi xmlns:a14="http://schemas.microsoft.com/office/drawing/2010/main" val="0"/>
              </a:ext>
            </a:extLst>
          </a:blip>
          <a:srcRect t="-17360" b="-17360"/>
          <a:stretch>
            <a:fillRect/>
          </a:stretch>
        </p:blipFill>
        <p:spPr bwMode="auto">
          <a:xfrm>
            <a:off x="678872" y="692728"/>
            <a:ext cx="11374582" cy="645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5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C2ED5E0D-1FE1-4CE7-867C-9667E00FDB1D}"/>
              </a:ext>
            </a:extLst>
          </p:cNvPr>
          <p:cNvSpPr>
            <a:spLocks noGrp="1"/>
          </p:cNvSpPr>
          <p:nvPr>
            <p:ph type="title"/>
          </p:nvPr>
        </p:nvSpPr>
        <p:spPr>
          <a:xfrm>
            <a:off x="1517562" y="0"/>
            <a:ext cx="10018713" cy="1752599"/>
          </a:xfrm>
        </p:spPr>
        <p:txBody>
          <a:bodyPr>
            <a:normAutofit/>
          </a:bodyPr>
          <a:lstStyle/>
          <a:p>
            <a:r>
              <a:rPr lang="en-US" dirty="0" err="1"/>
              <a:t>Axborot</a:t>
            </a:r>
            <a:r>
              <a:rPr lang="en-US" dirty="0"/>
              <a:t>, </a:t>
            </a:r>
            <a:r>
              <a:rPr lang="en-US" dirty="0" err="1"/>
              <a:t>bilim</a:t>
            </a:r>
            <a:r>
              <a:rPr lang="en-US" dirty="0"/>
              <a:t>, </a:t>
            </a:r>
            <a:r>
              <a:rPr lang="en-US" dirty="0" err="1"/>
              <a:t>ma’lumot</a:t>
            </a:r>
            <a:r>
              <a:rPr lang="en-US" dirty="0"/>
              <a:t> </a:t>
            </a:r>
            <a:r>
              <a:rPr lang="en-US" dirty="0" err="1"/>
              <a:t>tushunchalarining</a:t>
            </a:r>
            <a:r>
              <a:rPr lang="en-US" dirty="0"/>
              <a:t> </a:t>
            </a:r>
            <a:r>
              <a:rPr lang="en-US" dirty="0" err="1"/>
              <a:t>tahlili</a:t>
            </a:r>
            <a:r>
              <a:rPr lang="en-US" dirty="0"/>
              <a:t>. </a:t>
            </a:r>
            <a:endParaRPr lang="ru-RU" dirty="0"/>
          </a:p>
        </p:txBody>
      </p:sp>
      <p:graphicFrame>
        <p:nvGraphicFramePr>
          <p:cNvPr id="4" name="Объект 3">
            <a:extLst>
              <a:ext uri="{FF2B5EF4-FFF2-40B4-BE49-F238E27FC236}">
                <a16:creationId xmlns="" xmlns:a16="http://schemas.microsoft.com/office/drawing/2014/main" id="{01A45051-6067-4896-A3F9-1AEC0214E69C}"/>
              </a:ext>
            </a:extLst>
          </p:cNvPr>
          <p:cNvGraphicFramePr>
            <a:graphicFrameLocks noGrp="1"/>
          </p:cNvGraphicFramePr>
          <p:nvPr>
            <p:ph idx="1"/>
            <p:extLst>
              <p:ext uri="{D42A27DB-BD31-4B8C-83A1-F6EECF244321}">
                <p14:modId xmlns:p14="http://schemas.microsoft.com/office/powerpoint/2010/main" val="3827465885"/>
              </p:ext>
            </p:extLst>
          </p:nvPr>
        </p:nvGraphicFramePr>
        <p:xfrm>
          <a:off x="769398" y="1417638"/>
          <a:ext cx="10478610" cy="5388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4642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extLst>
              <p:ext uri="{D42A27DB-BD31-4B8C-83A1-F6EECF244321}">
                <p14:modId xmlns:p14="http://schemas.microsoft.com/office/powerpoint/2010/main" val="3232177628"/>
              </p:ext>
            </p:extLst>
          </p:nvPr>
        </p:nvGraphicFramePr>
        <p:xfrm>
          <a:off x="1269242" y="982639"/>
          <a:ext cx="10140286" cy="525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2216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rrowheads="1"/>
          </p:cNvSpPr>
          <p:nvPr/>
        </p:nvSpPr>
        <p:spPr bwMode="auto">
          <a:xfrm>
            <a:off x="941388" y="207818"/>
            <a:ext cx="11250612" cy="6442364"/>
          </a:xfrm>
          <a:prstGeom prst="verticalScroll">
            <a:avLst>
              <a:gd name="adj" fmla="val 12500"/>
            </a:avLst>
          </a:prstGeom>
          <a:gradFill rotWithShape="0">
            <a:gsLst>
              <a:gs pos="0">
                <a:srgbClr val="FABF8F"/>
              </a:gs>
              <a:gs pos="50000">
                <a:srgbClr val="FDE9D9"/>
              </a:gs>
              <a:gs pos="100000">
                <a:srgbClr val="FABF8F"/>
              </a:gs>
            </a:gsLst>
            <a:lin ang="189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600"/>
              </a:spcAft>
              <a:buClrTx/>
              <a:buSzTx/>
              <a:buFontTx/>
              <a:buNone/>
              <a:tabLst/>
            </a:pPr>
            <a:r>
              <a:rPr kumimoji="0" lang="uz-Cyrl-UZ" sz="3600" b="0" i="0" u="none" strike="noStrike" cap="none" normalizeH="0" baseline="0" dirty="0" smtClean="0">
                <a:ln>
                  <a:noFill/>
                </a:ln>
                <a:solidFill>
                  <a:schemeClr val="tx1"/>
                </a:solidFill>
                <a:effectLst/>
                <a:latin typeface="Times New Roman" pitchFamily="18" charset="0"/>
                <a:cs typeface="Times New Roman" pitchFamily="18" charset="0"/>
              </a:rPr>
              <a:t>Axborot ijtimoiy – iqtisodiy, texnologik va madaniy taraqqiyotning muhim resursidir; undan foydalanish masshtablari, an’anaviy resurslardan foydalanish (energiya, xom ashyo va h.k.) masshtablariga teng. Axborotga sarf qilingan mablag‘ makroiqtisodiy ahamiyatga ega. Axborotning jamiyat hayotidagi ahamiyati kundan kunga ortmoqda. Axborot bilan ishlash usullari o‘zgarmoqda, yangi axborot texnologiyalarini qo‘llash sohalari kengaymoqda</a:t>
            </a:r>
            <a:r>
              <a:rPr kumimoji="0" lang="uz-Cyrl-UZ" sz="3600" b="1" i="0" u="none" strike="noStrike" cap="none" normalizeH="0" baseline="0" dirty="0" smtClean="0">
                <a:ln>
                  <a:noFill/>
                </a:ln>
                <a:solidFill>
                  <a:schemeClr val="tx1"/>
                </a:solidFill>
                <a:effectLst/>
                <a:latin typeface="Times New Roman" pitchFamily="18" charset="0"/>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262455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Организационная диаграмма 375"/>
          <p:cNvPicPr>
            <a:picLocks noChangeArrowheads="1"/>
          </p:cNvPicPr>
          <p:nvPr/>
        </p:nvPicPr>
        <p:blipFill>
          <a:blip r:embed="rId2">
            <a:extLst>
              <a:ext uri="{28A0092B-C50C-407E-A947-70E740481C1C}">
                <a14:useLocalDpi xmlns:a14="http://schemas.microsoft.com/office/drawing/2010/main" val="0"/>
              </a:ext>
            </a:extLst>
          </a:blip>
          <a:srcRect t="-44431" b="-44469"/>
          <a:stretch>
            <a:fillRect/>
          </a:stretch>
        </p:blipFill>
        <p:spPr bwMode="auto">
          <a:xfrm>
            <a:off x="299884" y="-1076632"/>
            <a:ext cx="12039600" cy="884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985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extLst>
              <p:ext uri="{D42A27DB-BD31-4B8C-83A1-F6EECF244321}">
                <p14:modId xmlns:p14="http://schemas.microsoft.com/office/powerpoint/2010/main" val="2725404706"/>
              </p:ext>
            </p:extLst>
          </p:nvPr>
        </p:nvGraphicFramePr>
        <p:xfrm>
          <a:off x="1787857" y="846161"/>
          <a:ext cx="9512489" cy="5472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Рисунок 1"/>
          <p:cNvPicPr>
            <a:picLocks noChangeAspect="1"/>
          </p:cNvPicPr>
          <p:nvPr/>
        </p:nvPicPr>
        <p:blipFill>
          <a:blip r:embed="rId7"/>
          <a:stretch>
            <a:fillRect/>
          </a:stretch>
        </p:blipFill>
        <p:spPr>
          <a:xfrm>
            <a:off x="9060532" y="3446059"/>
            <a:ext cx="1956986" cy="1713124"/>
          </a:xfrm>
          <a:prstGeom prst="rect">
            <a:avLst/>
          </a:prstGeom>
        </p:spPr>
      </p:pic>
      <p:pic>
        <p:nvPicPr>
          <p:cNvPr id="3" name="Рисунок 2"/>
          <p:cNvPicPr>
            <a:picLocks noChangeAspect="1"/>
          </p:cNvPicPr>
          <p:nvPr/>
        </p:nvPicPr>
        <p:blipFill>
          <a:blip r:embed="rId8"/>
          <a:stretch>
            <a:fillRect/>
          </a:stretch>
        </p:blipFill>
        <p:spPr>
          <a:xfrm>
            <a:off x="2402779" y="3150377"/>
            <a:ext cx="2091109" cy="2304488"/>
          </a:xfrm>
          <a:prstGeom prst="rect">
            <a:avLst/>
          </a:prstGeom>
        </p:spPr>
      </p:pic>
    </p:spTree>
    <p:extLst>
      <p:ext uri="{BB962C8B-B14F-4D97-AF65-F5344CB8AC3E}">
        <p14:creationId xmlns:p14="http://schemas.microsoft.com/office/powerpoint/2010/main" val="394530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val="2142469735"/>
              </p:ext>
            </p:extLst>
          </p:nvPr>
        </p:nvGraphicFramePr>
        <p:xfrm>
          <a:off x="750626" y="504967"/>
          <a:ext cx="10603173" cy="567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3849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98165" y="0"/>
            <a:ext cx="10018713" cy="1752599"/>
          </a:xfrm>
        </p:spPr>
        <p:txBody>
          <a:bodyPr>
            <a:normAutofit fontScale="90000"/>
          </a:bodyPr>
          <a:lstStyle/>
          <a:p>
            <a:pPr lvl="0"/>
            <a:r>
              <a:rPr lang="uz-Cyrl-UZ" b="1" dirty="0">
                <a:latin typeface="Times New Roman" pitchFamily="18" charset="0"/>
                <a:cs typeface="Times New Roman" pitchFamily="18" charset="0"/>
              </a:rPr>
              <a:t>Informatika, informatizasiya, axborot  texnikasi</a:t>
            </a:r>
            <a:r>
              <a:rPr lang="ru-RU" dirty="0">
                <a:latin typeface="Times New Roman" pitchFamily="18" charset="0"/>
                <a:cs typeface="Times New Roman" pitchFamily="18" charset="0"/>
              </a:rPr>
              <a:t/>
            </a:r>
            <a:br>
              <a:rPr lang="ru-RU" dirty="0">
                <a:latin typeface="Times New Roman" pitchFamily="18" charset="0"/>
                <a:cs typeface="Times New Roman" pitchFamily="18" charset="0"/>
              </a:rPr>
            </a:br>
            <a:endParaRPr lang="ru-RU" dirty="0"/>
          </a:p>
        </p:txBody>
      </p:sp>
      <p:sp>
        <p:nvSpPr>
          <p:cNvPr id="3" name="Объект 2"/>
          <p:cNvSpPr>
            <a:spLocks noGrp="1"/>
          </p:cNvSpPr>
          <p:nvPr>
            <p:ph idx="1"/>
          </p:nvPr>
        </p:nvSpPr>
        <p:spPr/>
        <p:txBody>
          <a:bodyPr/>
          <a:lstStyle/>
          <a:p>
            <a:endParaRPr lang="ru-RU" dirty="0"/>
          </a:p>
        </p:txBody>
      </p:sp>
      <p:sp>
        <p:nvSpPr>
          <p:cNvPr id="4" name="AutoShape 2"/>
          <p:cNvSpPr>
            <a:spLocks noChangeArrowheads="1"/>
          </p:cNvSpPr>
          <p:nvPr/>
        </p:nvSpPr>
        <p:spPr bwMode="auto">
          <a:xfrm>
            <a:off x="863167" y="1233054"/>
            <a:ext cx="11079451" cy="5181601"/>
          </a:xfrm>
          <a:prstGeom prst="verticalScroll">
            <a:avLst>
              <a:gd name="adj" fmla="val 12500"/>
            </a:avLst>
          </a:prstGeom>
          <a:gradFill rotWithShape="0">
            <a:gsLst>
              <a:gs pos="0">
                <a:srgbClr val="FFFFFF"/>
              </a:gs>
              <a:gs pos="100000">
                <a:srgbClr val="CCC0D9"/>
              </a:gs>
            </a:gsLst>
            <a:lin ang="54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uz-Cyrl-UZ" sz="3600" b="1" i="1" u="none" strike="noStrike" cap="none" normalizeH="0" baseline="0" dirty="0" smtClean="0">
                <a:ln>
                  <a:noFill/>
                </a:ln>
                <a:solidFill>
                  <a:schemeClr val="tx1"/>
                </a:solidFill>
                <a:effectLst/>
                <a:latin typeface="Times New Roman" pitchFamily="18" charset="0"/>
                <a:cs typeface="Times New Roman" pitchFamily="18" charset="0"/>
              </a:rPr>
              <a:t>Informatika</a:t>
            </a:r>
            <a:r>
              <a:rPr kumimoji="0" lang="uz-Cyrl-UZ" sz="36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uz-Cyrl-UZ" sz="3600" b="1" i="1" u="none" strike="noStrike" cap="none" normalizeH="0" baseline="0" dirty="0" smtClean="0">
                <a:ln>
                  <a:noFill/>
                </a:ln>
                <a:solidFill>
                  <a:schemeClr val="tx1"/>
                </a:solidFill>
                <a:effectLst/>
                <a:latin typeface="Times New Roman" pitchFamily="18" charset="0"/>
                <a:cs typeface="Times New Roman" pitchFamily="18" charset="0"/>
              </a:rPr>
              <a:t>(fransuzcha information – axborot va automatique – avtomatika) – axborot olish, unga ishlov berish, uni saqlash va taqdim etish jarayonlarini tadqiq qilish, jamiyat hayotining barcha sohalarida axborot texnikasi va texnologiyasini yaratish, amaliyotga joriy etish va ulardan foydalanish masalalarini hal qilish bilan shug‘ullanuvchi fan-texnika faoliyatidir.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3600" b="1"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360031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a:off x="204354" y="1980479"/>
            <a:ext cx="11475027" cy="685800"/>
          </a:xfrm>
          <a:prstGeom prst="roundRect">
            <a:avLst>
              <a:gd name="adj" fmla="val 16667"/>
            </a:avLst>
          </a:prstGeom>
          <a:solidFill>
            <a:srgbClr val="FFFFFF"/>
          </a:solidFill>
          <a:ln w="63500" cmpd="thickThin">
            <a:solidFill>
              <a:srgbClr val="C0504D"/>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uz-Cyrl-UZ" sz="24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“Informatizatsiya</a:t>
            </a:r>
            <a:r>
              <a:rPr kumimoji="0" lang="uz-Cyrl-UZ" sz="24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o‘ziga uchta bir – biriga bog‘liq jarayonni mujassamlashtiradi”</a:t>
            </a:r>
            <a:endParaRPr kumimoji="0" lang="uz-Cyrl-UZ"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AutoShape 1"/>
          <p:cNvSpPr>
            <a:spLocks noChangeArrowheads="1"/>
          </p:cNvSpPr>
          <p:nvPr/>
        </p:nvSpPr>
        <p:spPr bwMode="auto">
          <a:xfrm>
            <a:off x="342897" y="3088986"/>
            <a:ext cx="11627430" cy="817996"/>
          </a:xfrm>
          <a:prstGeom prst="roundRect">
            <a:avLst>
              <a:gd name="adj" fmla="val 16667"/>
            </a:avLst>
          </a:prstGeom>
          <a:solidFill>
            <a:srgbClr val="FFFFFF"/>
          </a:solidFill>
          <a:ln w="63500" cmpd="thickThin">
            <a:solidFill>
              <a:srgbClr val="C0504D"/>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uz-Cyrl-UZ" sz="24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mediatizatsiya</a:t>
            </a:r>
            <a:r>
              <a:rPr kumimoji="0" lang="uz-Cyrl-UZ" sz="24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 axborotni yig‘ish, saqlash va tarqatish vositalarini takomillashtirish jarayoni</a:t>
            </a:r>
            <a:endParaRPr kumimoji="0" lang="uz-Cyrl-UZ"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AutoShape 3"/>
          <p:cNvSpPr>
            <a:spLocks noChangeArrowheads="1"/>
          </p:cNvSpPr>
          <p:nvPr/>
        </p:nvSpPr>
        <p:spPr bwMode="auto">
          <a:xfrm>
            <a:off x="342898" y="4117109"/>
            <a:ext cx="11475027" cy="571500"/>
          </a:xfrm>
          <a:prstGeom prst="roundRect">
            <a:avLst>
              <a:gd name="adj" fmla="val 16667"/>
            </a:avLst>
          </a:prstGeom>
          <a:solidFill>
            <a:srgbClr val="FFFFFF"/>
          </a:solidFill>
          <a:ln w="63500" cmpd="thickThin">
            <a:solidFill>
              <a:srgbClr val="C0504D"/>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114300" algn="just" defTabSz="914400" rtl="0" eaLnBrk="1" fontAlgn="base" latinLnBrk="0" hangingPunct="1">
              <a:lnSpc>
                <a:spcPct val="100000"/>
              </a:lnSpc>
              <a:spcBef>
                <a:spcPct val="0"/>
              </a:spcBef>
              <a:spcAft>
                <a:spcPct val="0"/>
              </a:spcAft>
              <a:buClrTx/>
              <a:buSzTx/>
              <a:buFontTx/>
              <a:buNone/>
              <a:tabLst/>
            </a:pPr>
            <a:r>
              <a:rPr kumimoji="0" lang="uz-Cyrl-UZ" sz="24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kompyuterizatsiya</a:t>
            </a:r>
            <a:r>
              <a:rPr kumimoji="0" lang="uz-Cyrl-UZ" sz="24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 axborotni izlash, qayta ishlash vositalarini takomillashtirish jarayoni. </a:t>
            </a:r>
            <a:endParaRPr kumimoji="0" lang="uz-Cyrl-UZ"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114300" algn="l" defTabSz="914400" rtl="0" eaLnBrk="0" fontAlgn="base" latinLnBrk="0" hangingPunct="0">
              <a:lnSpc>
                <a:spcPct val="100000"/>
              </a:lnSpc>
              <a:spcBef>
                <a:spcPct val="0"/>
              </a:spcBef>
              <a:spcAft>
                <a:spcPct val="0"/>
              </a:spcAft>
              <a:buClrTx/>
              <a:buSzTx/>
              <a:buFontTx/>
              <a:buNone/>
              <a:tabLst/>
            </a:pPr>
            <a:endParaRPr kumimoji="0" lang="uz-Cyrl-UZ"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7" name="AutoShape 2"/>
          <p:cNvSpPr>
            <a:spLocks noChangeArrowheads="1"/>
          </p:cNvSpPr>
          <p:nvPr/>
        </p:nvSpPr>
        <p:spPr bwMode="auto">
          <a:xfrm>
            <a:off x="358486" y="5130512"/>
            <a:ext cx="11475027" cy="1143000"/>
          </a:xfrm>
          <a:prstGeom prst="roundRect">
            <a:avLst>
              <a:gd name="adj" fmla="val 16667"/>
            </a:avLst>
          </a:prstGeom>
          <a:solidFill>
            <a:srgbClr val="FFFFFF"/>
          </a:solidFill>
          <a:ln w="63500" cmpd="thickThin">
            <a:solidFill>
              <a:srgbClr val="C0504D"/>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uz-Cyrl-UZ" sz="24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intellektualizatsiya </a:t>
            </a:r>
            <a:r>
              <a:rPr kumimoji="0" lang="uz-Cyrl-UZ" sz="24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axborotni yaratish va idrok qilish qobiliyatini rivojlantirish jarayoni, ya’ni jamiyatning intellektual salohiyatini oshirish</a:t>
            </a:r>
            <a:endParaRPr kumimoji="0" lang="uz-Cyrl-UZ"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574925" algn="l"/>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10"/>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574925" algn="l"/>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AutoShape 11"/>
          <p:cNvSpPr>
            <a:spLocks noChangeArrowheads="1"/>
          </p:cNvSpPr>
          <p:nvPr/>
        </p:nvSpPr>
        <p:spPr bwMode="auto">
          <a:xfrm>
            <a:off x="4647116" y="817562"/>
            <a:ext cx="3309937" cy="1000125"/>
          </a:xfrm>
          <a:prstGeom prst="downArrowCallout">
            <a:avLst>
              <a:gd name="adj1" fmla="val 82738"/>
              <a:gd name="adj2" fmla="val 82738"/>
              <a:gd name="adj3" fmla="val 16667"/>
              <a:gd name="adj4" fmla="val 66667"/>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uz-Cyrl-UZ" sz="2400" b="1" i="0" u="none" strike="noStrike" cap="none" normalizeH="0" baseline="0" dirty="0" smtClean="0">
                <a:ln>
                  <a:noFill/>
                </a:ln>
                <a:solidFill>
                  <a:schemeClr val="tx1"/>
                </a:solidFill>
                <a:effectLst/>
                <a:latin typeface="Times New Roman" pitchFamily="18" charset="0"/>
                <a:cs typeface="Arial" pitchFamily="34" charset="0"/>
              </a:rPr>
              <a:t>INFORMATIZATSIYA</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94402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val="680012706"/>
              </p:ext>
            </p:extLst>
          </p:nvPr>
        </p:nvGraphicFramePr>
        <p:xfrm>
          <a:off x="166255" y="263236"/>
          <a:ext cx="11707297" cy="6342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62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387928"/>
            <a:ext cx="10018713" cy="1357745"/>
          </a:xfrm>
        </p:spPr>
        <p:txBody>
          <a:bodyPr/>
          <a:lstStyle/>
          <a:p>
            <a:r>
              <a:rPr lang="en-US" b="1" dirty="0" err="1">
                <a:latin typeface="Times New Roman" panose="02020603050405020304" pitchFamily="18" charset="0"/>
                <a:cs typeface="Times New Roman" panose="02020603050405020304" pitchFamily="18" charset="0"/>
              </a:rPr>
              <a:t>Bilimning</a:t>
            </a: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informativligi</a:t>
            </a:r>
            <a:endParaRPr lang="ru-RU" dirty="0"/>
          </a:p>
        </p:txBody>
      </p:sp>
      <p:sp>
        <p:nvSpPr>
          <p:cNvPr id="3" name="Объект 2"/>
          <p:cNvSpPr>
            <a:spLocks noGrp="1"/>
          </p:cNvSpPr>
          <p:nvPr>
            <p:ph idx="1"/>
          </p:nvPr>
        </p:nvSpPr>
        <p:spPr>
          <a:xfrm>
            <a:off x="1512019" y="1745673"/>
            <a:ext cx="10208926" cy="4835236"/>
          </a:xfrm>
        </p:spPr>
        <p:txBody>
          <a:bodyPr>
            <a:normAutofit/>
          </a:bodyPr>
          <a:lstStyle/>
          <a:p>
            <a:pPr algn="just"/>
            <a:r>
              <a:rPr lang="en-US" b="1" dirty="0" err="1">
                <a:latin typeface="Times New Roman" panose="02020603050405020304" pitchFamily="18" charset="0"/>
                <a:cs typeface="Times New Roman" panose="02020603050405020304" pitchFamily="18" charset="0"/>
              </a:rPr>
              <a:t>Bilimning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informativligini</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o’rganish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ilmiy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faoliyatga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nisbatan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mantiqiy-gnos</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ologik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sotsiologik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psixologik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yondashuvlarning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birligini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nazarda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tutadi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Bilimning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informativligi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sub'</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narsalar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hodisalarning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falsafiy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birligidir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Informativlik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mazmunining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xususiyati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bo’lgani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holda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vaqtda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foydalanuvchilarning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munosabati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sifatida</a:t>
            </a:r>
            <a:r>
              <a:rPr lang="en-US" dirty="0">
                <a:latin typeface="Times New Roman" panose="02020603050405020304" pitchFamily="18" charset="0"/>
                <a:cs typeface="Times New Roman" panose="02020603050405020304" pitchFamily="18" charset="0"/>
              </a:rPr>
              <a:t> ham </a:t>
            </a:r>
            <a:r>
              <a:rPr lang="en-US" dirty="0" err="1">
                <a:latin typeface="Times New Roman" panose="02020603050405020304" pitchFamily="18" charset="0"/>
                <a:cs typeface="Times New Roman" panose="02020603050405020304" pitchFamily="18" charset="0"/>
              </a:rPr>
              <a:t>namoyon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bo’ladi</a:t>
            </a:r>
            <a:r>
              <a:rPr lang="en-US" dirty="0">
                <a:latin typeface="Times New Roman" panose="02020603050405020304" pitchFamily="18" charset="0"/>
                <a:cs typeface="Times New Roman" panose="02020603050405020304" pitchFamily="18" charset="0"/>
              </a:rPr>
              <a:t>. Bu </a:t>
            </a:r>
            <a:r>
              <a:rPr lang="en-US" dirty="0" err="1">
                <a:latin typeface="Times New Roman" panose="02020603050405020304" pitchFamily="18" charset="0"/>
                <a:cs typeface="Times New Roman" panose="02020603050405020304" pitchFamily="18" charset="0"/>
              </a:rPr>
              <a:t>munosabat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muayyan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shaxsning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ma'naviy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dunyosi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faoliyatini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amalga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oshirishning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psixologik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xususiyatlari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bilan</a:t>
            </a:r>
            <a:r>
              <a:rPr lang="en-US" dirty="0">
                <a:latin typeface="Times New Roman" panose="02020603050405020304" pitchFamily="18" charset="0"/>
                <a:cs typeface="Times New Roman" panose="02020603050405020304" pitchFamily="18" charset="0"/>
              </a:rPr>
              <a:t> b</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lgilanadi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Foydalanuvchi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ijtimoiy-kommunikativ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jarayoniga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qo’shilgan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mazmuni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ijtimoiy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ahamiyati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ijtimoiy-iqtisodiy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qonuniyatlar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nuqtai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nazaridan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qabul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qilishi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tushunishi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lozim</a:t>
            </a:r>
            <a:r>
              <a:rPr lang="en-US"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a:p>
            <a:endParaRPr lang="ru-RU" dirty="0"/>
          </a:p>
        </p:txBody>
      </p:sp>
    </p:spTree>
    <p:extLst>
      <p:ext uri="{BB962C8B-B14F-4D97-AF65-F5344CB8AC3E}">
        <p14:creationId xmlns:p14="http://schemas.microsoft.com/office/powerpoint/2010/main" val="3156621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2" y="457200"/>
            <a:ext cx="9876416" cy="1052945"/>
          </a:xfrm>
        </p:spPr>
        <p:txBody>
          <a:bodyPr/>
          <a:lstStyle/>
          <a:p>
            <a:r>
              <a:rPr lang="en-US" b="1" dirty="0" err="1">
                <a:latin typeface="Times New Roman" panose="02020603050405020304" pitchFamily="18" charset="0"/>
                <a:cs typeface="Times New Roman" panose="02020603050405020304" pitchFamily="18" charset="0"/>
              </a:rPr>
              <a:t>Ilmiy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bilimning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informativligi</a:t>
            </a:r>
            <a:endParaRPr lang="ru-RU" dirty="0"/>
          </a:p>
        </p:txBody>
      </p:sp>
      <p:sp>
        <p:nvSpPr>
          <p:cNvPr id="3" name="Объект 2"/>
          <p:cNvSpPr>
            <a:spLocks noGrp="1"/>
          </p:cNvSpPr>
          <p:nvPr>
            <p:ph idx="1"/>
          </p:nvPr>
        </p:nvSpPr>
        <p:spPr>
          <a:xfrm>
            <a:off x="1440872" y="1413164"/>
            <a:ext cx="10293928" cy="5098472"/>
          </a:xfrm>
        </p:spPr>
        <p:txBody>
          <a:bodyPr>
            <a:noAutofit/>
          </a:bodyPr>
          <a:lstStyle/>
          <a:p>
            <a:pPr algn="just"/>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Fanning </a:t>
            </a:r>
            <a:r>
              <a:rPr lang="en-US" sz="2800" dirty="0" err="1">
                <a:latin typeface="Times New Roman" panose="02020603050405020304" pitchFamily="18" charset="0"/>
                <a:cs typeface="Times New Roman" panose="02020603050405020304" pitchFamily="18" charset="0"/>
              </a:rPr>
              <a:t>hozirgi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davrdagi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rivojlanish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qonuniyatlari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avvalo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samaradorligini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oshirishga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ko’maklashuvchi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bilishdagi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gratsiya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jarayonlari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bilan</a:t>
            </a:r>
            <a:r>
              <a:rPr lang="en-US" sz="2800" dirty="0">
                <a:latin typeface="Times New Roman" panose="02020603050405020304" pitchFamily="18" charset="0"/>
                <a:cs typeface="Times New Roman" panose="02020603050405020304" pitchFamily="18" charset="0"/>
              </a:rPr>
              <a:t> b</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lgilanadi</a:t>
            </a:r>
            <a:r>
              <a:rPr lang="en-US" sz="2800" dirty="0">
                <a:latin typeface="Times New Roman" panose="02020603050405020304" pitchFamily="18" charset="0"/>
                <a:cs typeface="Times New Roman" panose="02020603050405020304" pitchFamily="18" charset="0"/>
              </a:rPr>
              <a:t>. Fan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gratsiyalashuvining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muhim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unsurlaridan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ilmiy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axborot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gratsiyasi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ilmiy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axborotning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bir-biriga</a:t>
            </a:r>
            <a:r>
              <a:rPr lang="en-US" sz="2800" dirty="0">
                <a:latin typeface="Times New Roman" panose="02020603050405020304" pitchFamily="18" charset="0"/>
                <a:cs typeface="Times New Roman" panose="02020603050405020304" pitchFamily="18" charset="0"/>
              </a:rPr>
              <a:t>, fanning </a:t>
            </a:r>
            <a:r>
              <a:rPr lang="en-US" sz="2800" dirty="0" err="1">
                <a:latin typeface="Times New Roman" panose="02020603050405020304" pitchFamily="18" charset="0"/>
                <a:cs typeface="Times New Roman" panose="02020603050405020304" pitchFamily="18" charset="0"/>
              </a:rPr>
              <a:t>bir</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tarmog’idan</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boshqa</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tarmog’iga</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o’tishida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namoyon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Hozirgi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zamon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fanining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mantiqiy-gnos</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ologik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asoslaridan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gratsiya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ilmiy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bilimning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informativlik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darajasi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asosiy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informatsion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imkoniyatlarini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o’zgartiradi</a:t>
            </a:r>
            <a:r>
              <a:rPr lang="en-US" sz="2800" dirty="0">
                <a:latin typeface="Times New Roman" panose="02020603050405020304" pitchFamily="18" charset="0"/>
                <a:cs typeface="Times New Roman" panose="02020603050405020304" pitchFamily="18" charset="0"/>
              </a:rPr>
              <a:t>. Bu </a:t>
            </a:r>
            <a:r>
              <a:rPr lang="en-US" sz="2800" dirty="0" err="1">
                <a:latin typeface="Times New Roman" panose="02020603050405020304" pitchFamily="18" charset="0"/>
                <a:cs typeface="Times New Roman" panose="02020603050405020304" pitchFamily="18" charset="0"/>
              </a:rPr>
              <a:t>bilimning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darajasidan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boshqa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darajasiga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narsalar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hodisalar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mazmunini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yanada</a:t>
            </a:r>
            <a:r>
              <a:rPr lang="en-US" sz="2800" dirty="0">
                <a:latin typeface="Times New Roman" panose="02020603050405020304" pitchFamily="18" charset="0"/>
                <a:cs typeface="Times New Roman" panose="02020603050405020304" pitchFamily="18" charset="0"/>
              </a:rPr>
              <a:t> 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ranroq</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aks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ettiruvchi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bilimga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o’tish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bilan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bog’liq</a:t>
            </a:r>
            <a:r>
              <a:rPr lang="en-US" sz="2800" dirty="0">
                <a:latin typeface="Times New Roman" panose="02020603050405020304" pitchFamily="18" charset="0"/>
                <a:cs typeface="Times New Roman" panose="02020603050405020304" pitchFamily="18" charset="0"/>
              </a:rPr>
              <a:t>. </a:t>
            </a:r>
            <a:endParaRPr lang="ru-RU" sz="2800" dirty="0">
              <a:latin typeface="Times New Roman" panose="02020603050405020304" pitchFamily="18" charset="0"/>
              <a:cs typeface="Times New Roman" panose="02020603050405020304" pitchFamily="18" charset="0"/>
            </a:endParaRPr>
          </a:p>
          <a:p>
            <a:pPr algn="just"/>
            <a:endParaRPr lang="ru-RU" sz="2800" dirty="0"/>
          </a:p>
        </p:txBody>
      </p:sp>
      <p:sp>
        <p:nvSpPr>
          <p:cNvPr id="4" name="AutoShape 2"/>
          <p:cNvSpPr>
            <a:spLocks noChangeAspect="1" noChangeArrowheads="1"/>
          </p:cNvSpPr>
          <p:nvPr/>
        </p:nvSpPr>
        <p:spPr bwMode="auto">
          <a:xfrm>
            <a:off x="1285875" y="723900"/>
            <a:ext cx="51435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AutoShape 3"/>
          <p:cNvSpPr>
            <a:spLocks noChangeAspect="1" noChangeArrowheads="1"/>
          </p:cNvSpPr>
          <p:nvPr/>
        </p:nvSpPr>
        <p:spPr bwMode="auto">
          <a:xfrm>
            <a:off x="0" y="457200"/>
            <a:ext cx="51435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Rectangle 5"/>
          <p:cNvSpPr>
            <a:spLocks noChangeArrowheads="1"/>
          </p:cNvSpPr>
          <p:nvPr/>
        </p:nvSpPr>
        <p:spPr bwMode="auto">
          <a:xfrm>
            <a:off x="0" y="3429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14300" algn="l" defTabSz="914400" rtl="0" eaLnBrk="1" fontAlgn="base" latinLnBrk="0" hangingPunct="1">
              <a:lnSpc>
                <a:spcPct val="100000"/>
              </a:lnSpc>
              <a:spcBef>
                <a:spcPct val="0"/>
              </a:spcBef>
              <a:spcAft>
                <a:spcPct val="0"/>
              </a:spcAft>
              <a:buClrTx/>
              <a:buSzTx/>
              <a:buFontTx/>
              <a:buNone/>
              <a:tabLst>
                <a:tab pos="1724025" algn="l"/>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280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 xmlns:a16="http://schemas.microsoft.com/office/drawing/2014/main" id="{EFD156F1-B5F4-4F2A-A001-4672A05A89D8}"/>
              </a:ext>
            </a:extLst>
          </p:cNvPr>
          <p:cNvSpPr/>
          <p:nvPr/>
        </p:nvSpPr>
        <p:spPr>
          <a:xfrm>
            <a:off x="3870665" y="2259366"/>
            <a:ext cx="6391922" cy="37463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ru-RU"/>
          </a:p>
        </p:txBody>
      </p:sp>
      <p:pic>
        <p:nvPicPr>
          <p:cNvPr id="5" name="Объект 4">
            <a:extLst>
              <a:ext uri="{FF2B5EF4-FFF2-40B4-BE49-F238E27FC236}">
                <a16:creationId xmlns="" xmlns:a16="http://schemas.microsoft.com/office/drawing/2014/main" id="{B2F0FF2B-A7B5-4E29-B39B-BE59FC47A1B6}"/>
              </a:ext>
            </a:extLst>
          </p:cNvPr>
          <p:cNvPicPr>
            <a:picLocks noGrp="1" noChangeAspect="1"/>
          </p:cNvPicPr>
          <p:nvPr>
            <p:ph idx="1"/>
          </p:nvPr>
        </p:nvPicPr>
        <p:blipFill>
          <a:blip r:embed="rId2"/>
          <a:stretch>
            <a:fillRect/>
          </a:stretch>
        </p:blipFill>
        <p:spPr>
          <a:xfrm>
            <a:off x="6768293" y="1595474"/>
            <a:ext cx="4786925" cy="3590194"/>
          </a:xfrm>
          <a:prstGeom prst="rect">
            <a:avLst/>
          </a:prstGeom>
        </p:spPr>
      </p:pic>
      <p:pic>
        <p:nvPicPr>
          <p:cNvPr id="4" name="Рисунок 3">
            <a:extLst>
              <a:ext uri="{FF2B5EF4-FFF2-40B4-BE49-F238E27FC236}">
                <a16:creationId xmlns="" xmlns:a16="http://schemas.microsoft.com/office/drawing/2014/main" id="{5C2ED4CB-8DF6-4E6A-BF7A-83C63E2C7FDD}"/>
              </a:ext>
            </a:extLst>
          </p:cNvPr>
          <p:cNvPicPr>
            <a:picLocks noChangeAspect="1"/>
          </p:cNvPicPr>
          <p:nvPr/>
        </p:nvPicPr>
        <p:blipFill>
          <a:blip r:embed="rId3"/>
          <a:stretch>
            <a:fillRect/>
          </a:stretch>
        </p:blipFill>
        <p:spPr>
          <a:xfrm>
            <a:off x="2084774" y="3559947"/>
            <a:ext cx="5030679" cy="3018407"/>
          </a:xfrm>
          <a:prstGeom prst="rect">
            <a:avLst/>
          </a:prstGeom>
        </p:spPr>
      </p:pic>
      <p:sp>
        <p:nvSpPr>
          <p:cNvPr id="6" name="Рамка 5">
            <a:extLst>
              <a:ext uri="{FF2B5EF4-FFF2-40B4-BE49-F238E27FC236}">
                <a16:creationId xmlns="" xmlns:a16="http://schemas.microsoft.com/office/drawing/2014/main" id="{A354495F-778F-4AFD-82AD-702D68F88E95}"/>
              </a:ext>
            </a:extLst>
          </p:cNvPr>
          <p:cNvSpPr/>
          <p:nvPr/>
        </p:nvSpPr>
        <p:spPr>
          <a:xfrm>
            <a:off x="5892554" y="50347"/>
            <a:ext cx="2796466" cy="6680447"/>
          </a:xfrm>
          <a:prstGeom prst="frame">
            <a:avLst>
              <a:gd name="adj1" fmla="val 1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7" name="Рамка 6">
            <a:extLst>
              <a:ext uri="{FF2B5EF4-FFF2-40B4-BE49-F238E27FC236}">
                <a16:creationId xmlns="" xmlns:a16="http://schemas.microsoft.com/office/drawing/2014/main" id="{CD764130-2B28-4237-838B-C05CBA2FAA6A}"/>
              </a:ext>
            </a:extLst>
          </p:cNvPr>
          <p:cNvSpPr/>
          <p:nvPr/>
        </p:nvSpPr>
        <p:spPr>
          <a:xfrm>
            <a:off x="2396971" y="2831977"/>
            <a:ext cx="6977848" cy="2601157"/>
          </a:xfrm>
          <a:prstGeom prst="frame">
            <a:avLst>
              <a:gd name="adj1" fmla="val 22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 name="TextBox 8">
            <a:extLst>
              <a:ext uri="{FF2B5EF4-FFF2-40B4-BE49-F238E27FC236}">
                <a16:creationId xmlns="" xmlns:a16="http://schemas.microsoft.com/office/drawing/2014/main" id="{89D280C1-BB34-45C7-B57F-1AD21DF3B1BB}"/>
              </a:ext>
            </a:extLst>
          </p:cNvPr>
          <p:cNvSpPr txBox="1"/>
          <p:nvPr/>
        </p:nvSpPr>
        <p:spPr>
          <a:xfrm>
            <a:off x="636782" y="272801"/>
            <a:ext cx="5932694" cy="193899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err="1"/>
              <a:t>Axborot</a:t>
            </a:r>
            <a:r>
              <a:rPr lang="en-US" sz="2400" dirty="0"/>
              <a:t> – </a:t>
            </a:r>
            <a:r>
              <a:rPr lang="en-US" sz="2400" dirty="0" err="1"/>
              <a:t>ob’ektiv</a:t>
            </a:r>
            <a:r>
              <a:rPr lang="en-US" sz="2400" dirty="0"/>
              <a:t> </a:t>
            </a:r>
            <a:r>
              <a:rPr lang="en-US" sz="2400" dirty="0" err="1"/>
              <a:t>reallikning</a:t>
            </a:r>
            <a:r>
              <a:rPr lang="en-US" sz="2400" dirty="0"/>
              <a:t> </a:t>
            </a:r>
            <a:r>
              <a:rPr lang="en-US" sz="2400" dirty="0" err="1"/>
              <a:t>muhim</a:t>
            </a:r>
            <a:r>
              <a:rPr lang="en-US" sz="2400" dirty="0"/>
              <a:t> </a:t>
            </a:r>
            <a:r>
              <a:rPr lang="en-US" sz="2400" dirty="0" err="1"/>
              <a:t>qismini</a:t>
            </a:r>
            <a:r>
              <a:rPr lang="en-US" sz="2400" dirty="0"/>
              <a:t> </a:t>
            </a:r>
            <a:r>
              <a:rPr lang="en-US" sz="2400" dirty="0" err="1"/>
              <a:t>ifodalovchi</a:t>
            </a:r>
            <a:r>
              <a:rPr lang="en-US" sz="2400" dirty="0"/>
              <a:t> </a:t>
            </a:r>
            <a:r>
              <a:rPr lang="en-US" sz="2400" dirty="0" err="1"/>
              <a:t>tushuncha</a:t>
            </a:r>
            <a:r>
              <a:rPr lang="en-US" sz="2400" dirty="0"/>
              <a:t> </a:t>
            </a:r>
            <a:r>
              <a:rPr lang="en-US" sz="2400" dirty="0" err="1"/>
              <a:t>bo‘lib</a:t>
            </a:r>
            <a:r>
              <a:rPr lang="en-US" sz="2400" dirty="0"/>
              <a:t>, </a:t>
            </a:r>
            <a:r>
              <a:rPr lang="en-US" sz="2400" dirty="0" err="1"/>
              <a:t>o‘zini</a:t>
            </a:r>
            <a:r>
              <a:rPr lang="en-US" sz="2400" dirty="0"/>
              <a:t> </a:t>
            </a:r>
            <a:r>
              <a:rPr lang="en-US" sz="2400" dirty="0" err="1"/>
              <a:t>saqlash</a:t>
            </a:r>
            <a:r>
              <a:rPr lang="en-US" sz="2400" dirty="0"/>
              <a:t>, </a:t>
            </a:r>
            <a:r>
              <a:rPr lang="en-US" sz="2400" dirty="0" err="1"/>
              <a:t>qayta</a:t>
            </a:r>
            <a:r>
              <a:rPr lang="en-US" sz="2400" dirty="0"/>
              <a:t> </a:t>
            </a:r>
            <a:r>
              <a:rPr lang="en-US" sz="2400" dirty="0" err="1"/>
              <a:t>ishlash</a:t>
            </a:r>
            <a:r>
              <a:rPr lang="en-US" sz="2400" dirty="0"/>
              <a:t> </a:t>
            </a:r>
            <a:r>
              <a:rPr lang="en-US" sz="2400" dirty="0" err="1"/>
              <a:t>va</a:t>
            </a:r>
            <a:r>
              <a:rPr lang="en-US" sz="2400" dirty="0"/>
              <a:t> </a:t>
            </a:r>
            <a:r>
              <a:rPr lang="en-US" sz="2400" dirty="0" err="1"/>
              <a:t>ta’sir</a:t>
            </a:r>
            <a:r>
              <a:rPr lang="en-US" sz="2400" dirty="0"/>
              <a:t> </a:t>
            </a:r>
            <a:r>
              <a:rPr lang="en-US" sz="2400" dirty="0" err="1"/>
              <a:t>natijalari</a:t>
            </a:r>
            <a:r>
              <a:rPr lang="en-US" sz="2400" dirty="0"/>
              <a:t> (</a:t>
            </a:r>
            <a:r>
              <a:rPr lang="en-US" sz="2400" dirty="0" err="1"/>
              <a:t>izlari</a:t>
            </a:r>
            <a:r>
              <a:rPr lang="en-US" sz="2400" dirty="0"/>
              <a:t>)dan </a:t>
            </a:r>
            <a:r>
              <a:rPr lang="en-US" sz="2400" dirty="0" err="1"/>
              <a:t>foydalanish</a:t>
            </a:r>
            <a:r>
              <a:rPr lang="en-US" sz="2400" dirty="0"/>
              <a:t> </a:t>
            </a:r>
            <a:r>
              <a:rPr lang="en-US" sz="2400" dirty="0" err="1"/>
              <a:t>uchun</a:t>
            </a:r>
            <a:r>
              <a:rPr lang="en-US" sz="2400" dirty="0"/>
              <a:t> </a:t>
            </a:r>
            <a:r>
              <a:rPr lang="en-US" sz="2400" dirty="0" err="1"/>
              <a:t>mo‘ljallangan</a:t>
            </a:r>
            <a:r>
              <a:rPr lang="en-US" sz="2400" dirty="0"/>
              <a:t> </a:t>
            </a:r>
            <a:r>
              <a:rPr lang="en-US" sz="2400" dirty="0" err="1"/>
              <a:t>moddiy</a:t>
            </a:r>
            <a:r>
              <a:rPr lang="en-US" sz="2400" dirty="0"/>
              <a:t> </a:t>
            </a:r>
            <a:r>
              <a:rPr lang="en-US" sz="2400" dirty="0" err="1"/>
              <a:t>tizimlarda</a:t>
            </a:r>
            <a:r>
              <a:rPr lang="en-US" sz="2400" dirty="0"/>
              <a:t> </a:t>
            </a:r>
            <a:r>
              <a:rPr lang="en-US" sz="2400" dirty="0" err="1"/>
              <a:t>namoyon</a:t>
            </a:r>
            <a:r>
              <a:rPr lang="en-US" sz="2400" dirty="0"/>
              <a:t> </a:t>
            </a:r>
            <a:r>
              <a:rPr lang="en-US" sz="2400" dirty="0" err="1"/>
              <a:t>bo‘ladi</a:t>
            </a:r>
            <a:r>
              <a:rPr lang="en-US" sz="2400" dirty="0"/>
              <a:t>. </a:t>
            </a:r>
            <a:endParaRPr lang="ru-RU" sz="2400" dirty="0"/>
          </a:p>
        </p:txBody>
      </p:sp>
    </p:spTree>
    <p:extLst>
      <p:ext uri="{BB962C8B-B14F-4D97-AF65-F5344CB8AC3E}">
        <p14:creationId xmlns:p14="http://schemas.microsoft.com/office/powerpoint/2010/main" val="156127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latin typeface="Times New Roman" pitchFamily="18" charset="0"/>
                <a:cs typeface="Times New Roman" pitchFamily="18" charset="0"/>
              </a:rPr>
              <a:t>Ijtimoiy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axborot</a:t>
            </a:r>
            <a:endParaRPr lang="ru-RU" dirty="0">
              <a:latin typeface="Times New Roman" pitchFamily="18" charset="0"/>
              <a:cs typeface="Times New Roman"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809556684"/>
              </p:ext>
            </p:extLst>
          </p:nvPr>
        </p:nvGraphicFramePr>
        <p:xfrm>
          <a:off x="1510145" y="2518580"/>
          <a:ext cx="9843522"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Прямая соединительная линия 5"/>
          <p:cNvCxnSpPr/>
          <p:nvPr/>
        </p:nvCxnSpPr>
        <p:spPr>
          <a:xfrm>
            <a:off x="6565984" y="3009331"/>
            <a:ext cx="20508" cy="2142699"/>
          </a:xfrm>
          <a:prstGeom prst="line">
            <a:avLst/>
          </a:prstGeom>
          <a:ln w="7620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7463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val="496728154"/>
              </p:ext>
            </p:extLst>
          </p:nvPr>
        </p:nvGraphicFramePr>
        <p:xfrm>
          <a:off x="641445" y="423081"/>
          <a:ext cx="10712355" cy="5753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462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26474" y="193963"/>
            <a:ext cx="11665526" cy="6192981"/>
            <a:chOff x="-209182" y="-705748"/>
            <a:chExt cx="11437730" cy="8562104"/>
          </a:xfrm>
        </p:grpSpPr>
        <p:sp>
          <p:nvSpPr>
            <p:cNvPr id="5" name="Скругленный прямоугольник 4"/>
            <p:cNvSpPr/>
            <p:nvPr/>
          </p:nvSpPr>
          <p:spPr>
            <a:xfrm>
              <a:off x="-209182" y="-705748"/>
              <a:ext cx="11437730" cy="856210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Скругленный прямоугольник 4"/>
            <p:cNvSpPr/>
            <p:nvPr/>
          </p:nvSpPr>
          <p:spPr>
            <a:xfrm>
              <a:off x="351325" y="-360965"/>
              <a:ext cx="10225325" cy="7719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n-US" sz="3200" b="1" i="1" kern="1200" dirty="0" err="1" smtClean="0">
                  <a:solidFill>
                    <a:schemeClr val="tx1"/>
                  </a:solidFill>
                  <a:latin typeface="Times New Roman" pitchFamily="18" charset="0"/>
                  <a:cs typeface="Times New Roman" pitchFamily="18" charset="0"/>
                </a:rPr>
                <a:t>Ilmiy</a:t>
              </a:r>
              <a:r>
                <a:rPr lang="en-US" sz="3200" b="1" i="1" kern="1200" dirty="0" smtClean="0">
                  <a:solidFill>
                    <a:schemeClr val="tx1"/>
                  </a:solidFill>
                  <a:latin typeface="Times New Roman" pitchFamily="18" charset="0"/>
                  <a:cs typeface="Times New Roman" pitchFamily="18" charset="0"/>
                </a:rPr>
                <a:t> </a:t>
              </a:r>
              <a:r>
                <a:rPr lang="en-US" sz="3200" b="1" i="1" kern="1200" dirty="0" err="1" smtClean="0">
                  <a:solidFill>
                    <a:schemeClr val="tx1"/>
                  </a:solidFill>
                  <a:latin typeface="Times New Roman" pitchFamily="18" charset="0"/>
                  <a:cs typeface="Times New Roman" pitchFamily="18" charset="0"/>
                </a:rPr>
                <a:t>axborot</a:t>
              </a:r>
              <a:r>
                <a:rPr lang="en-US" sz="3200" b="1" i="1" kern="1200" dirty="0" smtClean="0">
                  <a:solidFill>
                    <a:schemeClr val="tx1"/>
                  </a:solidFill>
                  <a:latin typeface="Times New Roman" pitchFamily="18" charset="0"/>
                  <a:cs typeface="Times New Roman" pitchFamily="18" charset="0"/>
                </a:rPr>
                <a:t> </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ijtimoiy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axborotning</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bilish</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faoliyatida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foydalaniladigan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alohida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turi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Ilmiy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axborot</a:t>
              </a:r>
              <a:r>
                <a:rPr lang="en-US" sz="3200" kern="1200" dirty="0" smtClean="0">
                  <a:solidFill>
                    <a:schemeClr val="tx1"/>
                  </a:solidFill>
                  <a:latin typeface="Times New Roman" pitchFamily="18" charset="0"/>
                  <a:cs typeface="Times New Roman" pitchFamily="18" charset="0"/>
                </a:rPr>
                <a:t> – </a:t>
              </a:r>
              <a:r>
                <a:rPr lang="en-US" sz="3200" kern="1200" dirty="0" err="1" smtClean="0">
                  <a:solidFill>
                    <a:schemeClr val="tx1"/>
                  </a:solidFill>
                  <a:latin typeface="Times New Roman" pitchFamily="18" charset="0"/>
                  <a:cs typeface="Times New Roman" pitchFamily="18" charset="0"/>
                </a:rPr>
                <a:t>ilmiy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bilish</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jarayonida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olingan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tushunchalar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mulohazalar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xulosalar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nazariyalar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va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gipot</a:t>
              </a:r>
              <a:r>
                <a:rPr lang="ru-RU" sz="3200" kern="1200" dirty="0" smtClean="0">
                  <a:solidFill>
                    <a:schemeClr val="tx1"/>
                  </a:solidFill>
                  <a:latin typeface="Times New Roman" pitchFamily="18" charset="0"/>
                  <a:cs typeface="Times New Roman" pitchFamily="18" charset="0"/>
                </a:rPr>
                <a:t>е</a:t>
              </a:r>
              <a:r>
                <a:rPr lang="en-US" sz="3200" kern="1200" dirty="0" err="1" smtClean="0">
                  <a:solidFill>
                    <a:schemeClr val="tx1"/>
                  </a:solidFill>
                  <a:latin typeface="Times New Roman" pitchFamily="18" charset="0"/>
                  <a:cs typeface="Times New Roman" pitchFamily="18" charset="0"/>
                </a:rPr>
                <a:t>zalar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tizimida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qayd</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etilgan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tabiiy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yoki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sun'iy</a:t>
              </a:r>
              <a:r>
                <a:rPr lang="en-US" sz="3200" kern="1200" dirty="0" smtClean="0">
                  <a:solidFill>
                    <a:schemeClr val="tx1"/>
                  </a:solidFill>
                  <a:latin typeface="Times New Roman" pitchFamily="18" charset="0"/>
                  <a:cs typeface="Times New Roman" pitchFamily="18" charset="0"/>
                </a:rPr>
                <a:t> b</a:t>
              </a:r>
              <a:r>
                <a:rPr lang="ru-RU" sz="3200" kern="1200" dirty="0" smtClean="0">
                  <a:solidFill>
                    <a:schemeClr val="tx1"/>
                  </a:solidFill>
                  <a:latin typeface="Times New Roman" pitchFamily="18" charset="0"/>
                  <a:cs typeface="Times New Roman" pitchFamily="18" charset="0"/>
                </a:rPr>
                <a:t>е</a:t>
              </a:r>
              <a:r>
                <a:rPr lang="en-US" sz="3200" kern="1200" dirty="0" err="1" smtClean="0">
                  <a:solidFill>
                    <a:schemeClr val="tx1"/>
                  </a:solidFill>
                  <a:latin typeface="Times New Roman" pitchFamily="18" charset="0"/>
                  <a:cs typeface="Times New Roman" pitchFamily="18" charset="0"/>
                </a:rPr>
                <a:t>lgilar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tizimi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yordamida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ifodalangan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ob</a:t>
              </a:r>
              <a:r>
                <a:rPr lang="en-US" sz="3200" kern="1200" dirty="0" smtClean="0">
                  <a:solidFill>
                    <a:schemeClr val="tx1"/>
                  </a:solidFill>
                  <a:latin typeface="Times New Roman" pitchFamily="18" charset="0"/>
                  <a:cs typeface="Times New Roman" pitchFamily="18" charset="0"/>
                </a:rPr>
                <a:t>'</a:t>
              </a:r>
              <a:r>
                <a:rPr lang="ru-RU" sz="3200" kern="1200" dirty="0" smtClean="0">
                  <a:solidFill>
                    <a:schemeClr val="tx1"/>
                  </a:solidFill>
                  <a:latin typeface="Times New Roman" pitchFamily="18" charset="0"/>
                  <a:cs typeface="Times New Roman" pitchFamily="18" charset="0"/>
                </a:rPr>
                <a:t>е</a:t>
              </a:r>
              <a:r>
                <a:rPr lang="en-US" sz="3200" kern="1200" dirty="0" err="1" smtClean="0">
                  <a:solidFill>
                    <a:schemeClr val="tx1"/>
                  </a:solidFill>
                  <a:latin typeface="Times New Roman" pitchFamily="18" charset="0"/>
                  <a:cs typeface="Times New Roman" pitchFamily="18" charset="0"/>
                </a:rPr>
                <a:t>ktiv</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borliqni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olimning</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ma'naviy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faoliyati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natijalari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orqali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aniq</a:t>
              </a:r>
              <a:r>
                <a:rPr lang="en-US" sz="3200" kern="1200" dirty="0" smtClean="0">
                  <a:solidFill>
                    <a:schemeClr val="tx1"/>
                  </a:solidFill>
                  <a:latin typeface="Times New Roman" pitchFamily="18" charset="0"/>
                  <a:cs typeface="Times New Roman" pitchFamily="18" charset="0"/>
                </a:rPr>
                <a:t> </a:t>
              </a:r>
              <a:r>
                <a:rPr lang="en-US" sz="3200" b="1" kern="120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itchFamily="18" charset="0"/>
                  <a:cs typeface="Times New Roman" pitchFamily="18" charset="0"/>
                </a:rPr>
                <a:t>aks</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ettiradigan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va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ijtimoiy-tarixiy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amaliyotda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foydalaniladigan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ijtimoiy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ahamiyatga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molik</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va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mantiqiy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jihatdan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shaklan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umumiylashtirilgan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axborot</a:t>
              </a:r>
              <a:r>
                <a:rPr lang="en-US" sz="3200" kern="1200" dirty="0" smtClean="0">
                  <a:solidFill>
                    <a:schemeClr val="tx1"/>
                  </a:solidFill>
                  <a:latin typeface="Times New Roman" pitchFamily="18" charset="0"/>
                  <a:cs typeface="Times New Roman" pitchFamily="18" charset="0"/>
                </a:rPr>
                <a:t>. </a:t>
              </a:r>
              <a:endParaRPr lang="ru-RU" sz="3200" kern="1200" dirty="0">
                <a:solidFill>
                  <a:schemeClr val="tx1"/>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18778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05969" y="338019"/>
            <a:ext cx="9689911" cy="958517"/>
          </a:xfrm>
        </p:spPr>
        <p:txBody>
          <a:bodyPr/>
          <a:lstStyle/>
          <a:p>
            <a:pPr algn="ctr"/>
            <a:r>
              <a:rPr lang="en-US" b="1" dirty="0" err="1">
                <a:latin typeface="Times New Roman" pitchFamily="18" charset="0"/>
                <a:cs typeface="Times New Roman" pitchFamily="18" charset="0"/>
              </a:rPr>
              <a:t>Informatika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vositalari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rivojlanishining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tarixiy</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bosqichlarini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quyidagicha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tasniflash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mumkin</a:t>
            </a:r>
            <a:r>
              <a:rPr lang="en-US" b="1" dirty="0" smtClean="0">
                <a:latin typeface="Times New Roman" pitchFamily="18" charset="0"/>
                <a:cs typeface="Times New Roman" pitchFamily="18" charset="0"/>
              </a:rPr>
              <a:t>:</a:t>
            </a:r>
            <a:endParaRPr lang="ru-RU" b="1" dirty="0">
              <a:latin typeface="Times New Roman" pitchFamily="18" charset="0"/>
              <a:cs typeface="Times New Roman" pitchFamily="18" charset="0"/>
            </a:endParaRPr>
          </a:p>
        </p:txBody>
      </p:sp>
      <p:graphicFrame>
        <p:nvGraphicFramePr>
          <p:cNvPr id="4" name="Схема 3"/>
          <p:cNvGraphicFramePr/>
          <p:nvPr>
            <p:extLst>
              <p:ext uri="{D42A27DB-BD31-4B8C-83A1-F6EECF244321}">
                <p14:modId xmlns:p14="http://schemas.microsoft.com/office/powerpoint/2010/main" val="2981303817"/>
              </p:ext>
            </p:extLst>
          </p:nvPr>
        </p:nvGraphicFramePr>
        <p:xfrm>
          <a:off x="565245" y="1296536"/>
          <a:ext cx="11185477" cy="5104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6858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12020" y="214746"/>
            <a:ext cx="10018713" cy="962889"/>
          </a:xfrm>
        </p:spPr>
        <p:txBody>
          <a:bodyPr>
            <a:normAutofit fontScale="90000"/>
          </a:bodyPr>
          <a:lstStyle/>
          <a:p>
            <a:r>
              <a:rPr lang="uz-Cyrl-UZ" b="1" dirty="0">
                <a:latin typeface="Times New Roman" pitchFamily="18" charset="0"/>
                <a:cs typeface="Times New Roman" pitchFamily="18" charset="0"/>
              </a:rPr>
              <a:t>Axborot texnikasi va axborotlashgan jamiyat konsepsiyasi</a:t>
            </a:r>
            <a:endParaRPr lang="ru-RU" dirty="0"/>
          </a:p>
        </p:txBody>
      </p:sp>
      <p:graphicFrame>
        <p:nvGraphicFramePr>
          <p:cNvPr id="4" name="Объект 3"/>
          <p:cNvGraphicFramePr>
            <a:graphicFrameLocks/>
          </p:cNvGraphicFramePr>
          <p:nvPr>
            <p:extLst>
              <p:ext uri="{D42A27DB-BD31-4B8C-83A1-F6EECF244321}">
                <p14:modId xmlns:p14="http://schemas.microsoft.com/office/powerpoint/2010/main" val="4294398158"/>
              </p:ext>
            </p:extLst>
          </p:nvPr>
        </p:nvGraphicFramePr>
        <p:xfrm>
          <a:off x="1316183" y="1440873"/>
          <a:ext cx="10214552" cy="5001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184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5875" y="422564"/>
            <a:ext cx="10018713" cy="1433945"/>
          </a:xfrm>
        </p:spPr>
        <p:txBody>
          <a:bodyPr/>
          <a:lstStyle/>
          <a:p>
            <a:r>
              <a:rPr lang="en-US" b="1" dirty="0" err="1">
                <a:latin typeface="Times New Roman" panose="02020603050405020304" pitchFamily="18" charset="0"/>
                <a:cs typeface="Times New Roman" panose="02020603050405020304" pitchFamily="18" charset="0"/>
              </a:rPr>
              <a:t>Axborotlashgan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jamiyati</a:t>
            </a:r>
            <a:endParaRPr lang="ru-RU" dirty="0"/>
          </a:p>
        </p:txBody>
      </p:sp>
      <p:sp>
        <p:nvSpPr>
          <p:cNvPr id="3" name="Объект 2"/>
          <p:cNvSpPr>
            <a:spLocks noGrp="1"/>
          </p:cNvSpPr>
          <p:nvPr>
            <p:ph idx="1"/>
          </p:nvPr>
        </p:nvSpPr>
        <p:spPr>
          <a:xfrm>
            <a:off x="1454727" y="1911927"/>
            <a:ext cx="10515600" cy="4211782"/>
          </a:xfrm>
        </p:spPr>
        <p:txBody>
          <a:bodyPr>
            <a:normAutofit/>
          </a:bodyPr>
          <a:lstStyle/>
          <a:p>
            <a:pPr algn="just"/>
            <a:r>
              <a:rPr lang="en-US" b="1" dirty="0" err="1">
                <a:latin typeface="Times New Roman" panose="02020603050405020304" pitchFamily="18" charset="0"/>
                <a:cs typeface="Times New Roman" panose="02020603050405020304" pitchFamily="18" charset="0"/>
              </a:rPr>
              <a:t>Axborotlashgan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jamiyati</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konts</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ptsiyasi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mualliflari</a:t>
            </a:r>
            <a:r>
              <a:rPr lang="en-US" dirty="0">
                <a:latin typeface="Times New Roman" panose="02020603050405020304" pitchFamily="18" charset="0"/>
                <a:cs typeface="Times New Roman" panose="02020603050405020304" pitchFamily="18" charset="0"/>
              </a:rPr>
              <a:t> – </a:t>
            </a:r>
            <a:r>
              <a:rPr lang="ru-RU" dirty="0">
                <a:latin typeface="Times New Roman" panose="02020603050405020304" pitchFamily="18" charset="0"/>
                <a:cs typeface="Times New Roman" panose="02020603050405020304" pitchFamily="18" charset="0"/>
              </a:rPr>
              <a:t>Е</a:t>
            </a:r>
            <a:r>
              <a:rPr lang="en-US" dirty="0">
                <a:latin typeface="Times New Roman" panose="02020603050405020304" pitchFamily="18" charset="0"/>
                <a:cs typeface="Times New Roman" panose="02020603050405020304" pitchFamily="18" charset="0"/>
              </a:rPr>
              <a:t>. Masuda, D. Martin, G. </a:t>
            </a:r>
            <a:r>
              <a:rPr lang="en-US" dirty="0" err="1">
                <a:latin typeface="Times New Roman" panose="02020603050405020304" pitchFamily="18" charset="0"/>
                <a:cs typeface="Times New Roman" panose="02020603050405020304" pitchFamily="18" charset="0"/>
              </a:rPr>
              <a:t>Molitor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b.) </a:t>
            </a:r>
            <a:r>
              <a:rPr lang="en-US" dirty="0" err="1">
                <a:latin typeface="Times New Roman" panose="02020603050405020304" pitchFamily="18" charset="0"/>
                <a:cs typeface="Times New Roman" panose="02020603050405020304" pitchFamily="18" charset="0"/>
              </a:rPr>
              <a:t>hozirgi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zamon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fanida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muhim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o’rin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egallaydi</a:t>
            </a:r>
            <a:r>
              <a:rPr lang="en-US" dirty="0">
                <a:latin typeface="Times New Roman" panose="02020603050405020304" pitchFamily="18" charset="0"/>
                <a:cs typeface="Times New Roman" panose="02020603050405020304" pitchFamily="18" charset="0"/>
              </a:rPr>
              <a:t>. U industrial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postindustrial </a:t>
            </a:r>
            <a:r>
              <a:rPr lang="en-US" dirty="0" err="1">
                <a:latin typeface="Times New Roman" panose="02020603050405020304" pitchFamily="18" charset="0"/>
                <a:cs typeface="Times New Roman" panose="02020603050405020304" pitchFamily="18" charset="0"/>
              </a:rPr>
              <a:t>jamiyat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konts</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ptsiyasi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o’rnini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egallagan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bo’lib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informatika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a:t>
            </a:r>
            <a:r>
              <a:rPr lang="en-US" dirty="0">
                <a:latin typeface="Times New Roman" panose="02020603050405020304" pitchFamily="18" charset="0"/>
                <a:cs typeface="Times New Roman" panose="02020603050405020304" pitchFamily="18" charset="0"/>
              </a:rPr>
              <a:t> 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xnologiyasi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jamiyatning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ijtimoiy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tuzilishini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ishlab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chiqarish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kuchlarini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o’zgartirish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yaxlit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sanoatini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vujudga</a:t>
            </a:r>
            <a:r>
              <a:rPr lang="en-US" dirty="0">
                <a:latin typeface="Times New Roman" panose="02020603050405020304" pitchFamily="18" charset="0"/>
                <a:cs typeface="Times New Roman" panose="02020603050405020304" pitchFamily="18" charset="0"/>
              </a:rPr>
              <a:t> k</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ltirish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vositasi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bo’lib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xizmat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qiladi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Ayrim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rivojlangan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mamlakatlarda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axborotlashgan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jamiyatini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davlat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dasturlari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qabul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qilingan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Bunday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dastur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masalan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Yaponiyada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qabul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qilingan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yapon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olimi</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Е</a:t>
            </a:r>
            <a:r>
              <a:rPr lang="en-US" dirty="0" smtClean="0">
                <a:latin typeface="Times New Roman" panose="02020603050405020304" pitchFamily="18" charset="0"/>
                <a:cs typeface="Times New Roman" panose="02020603050405020304" pitchFamily="18" charset="0"/>
              </a:rPr>
              <a:t>.Masuda </a:t>
            </a:r>
            <a:r>
              <a:rPr lang="en-US" dirty="0" err="1">
                <a:latin typeface="Times New Roman" panose="02020603050405020304" pitchFamily="18" charset="0"/>
                <a:cs typeface="Times New Roman" panose="02020603050405020304" pitchFamily="18" charset="0"/>
              </a:rPr>
              <a:t>o’zining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dunyo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miqyosida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foydalanishning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yangi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davri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Axborotlashgan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jamiyat</a:t>
            </a:r>
            <a:r>
              <a:rPr lang="en-US" dirty="0">
                <a:latin typeface="Times New Roman" panose="02020603050405020304" pitchFamily="18" charset="0"/>
                <a:cs typeface="Times New Roman" panose="02020603050405020304" pitchFamily="18" charset="0"/>
              </a:rPr>
              <a:t> – postindustrial </a:t>
            </a:r>
            <a:r>
              <a:rPr lang="en-US" dirty="0" err="1">
                <a:latin typeface="Times New Roman" panose="02020603050405020304" pitchFamily="18" charset="0"/>
                <a:cs typeface="Times New Roman" panose="02020603050405020304" pitchFamily="18" charset="0"/>
              </a:rPr>
              <a:t>jamiyat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asarlarida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bayon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etgan</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endParaRPr lang="ru-RU" dirty="0"/>
          </a:p>
        </p:txBody>
      </p:sp>
    </p:spTree>
    <p:extLst>
      <p:ext uri="{BB962C8B-B14F-4D97-AF65-F5344CB8AC3E}">
        <p14:creationId xmlns:p14="http://schemas.microsoft.com/office/powerpoint/2010/main" val="2927641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0" y="117764"/>
            <a:ext cx="10018713" cy="1433945"/>
          </a:xfrm>
        </p:spPr>
        <p:txBody>
          <a:bodyPr/>
          <a:lstStyle/>
          <a:p>
            <a:r>
              <a:rPr lang="en-US" b="1" dirty="0" err="1" smtClean="0">
                <a:latin typeface="Times New Roman" pitchFamily="18" charset="0"/>
                <a:cs typeface="Times New Roman" pitchFamily="18" charset="0"/>
              </a:rPr>
              <a:t>Axborotlashgan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jamiyat</a:t>
            </a:r>
            <a:endParaRPr lang="ru-RU" b="1" dirty="0">
              <a:latin typeface="Times New Roman" pitchFamily="18" charset="0"/>
              <a:cs typeface="Times New Roman" pitchFamily="18" charset="0"/>
            </a:endParaRPr>
          </a:p>
        </p:txBody>
      </p:sp>
      <p:sp>
        <p:nvSpPr>
          <p:cNvPr id="3" name="Объект 2"/>
          <p:cNvSpPr>
            <a:spLocks noGrp="1"/>
          </p:cNvSpPr>
          <p:nvPr>
            <p:ph idx="1"/>
          </p:nvPr>
        </p:nvSpPr>
        <p:spPr>
          <a:xfrm>
            <a:off x="817418" y="1454727"/>
            <a:ext cx="11222182" cy="5029200"/>
          </a:xfrm>
        </p:spPr>
        <p:txBody>
          <a:bodyPr>
            <a:noAutofit/>
          </a:bodyPr>
          <a:lstStyle/>
          <a:p>
            <a:r>
              <a:rPr lang="en-US" sz="3200" dirty="0" err="1" smtClean="0">
                <a:latin typeface="Times New Roman" pitchFamily="18" charset="0"/>
                <a:cs typeface="Times New Roman" pitchFamily="18" charset="0"/>
              </a:rPr>
              <a:t>O’ta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rivojlanganda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axborot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jamiyatiga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o’tiladi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Axborotlashgan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jamiyatda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aholining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asosiy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qismi</a:t>
            </a:r>
            <a:r>
              <a:rPr lang="en-US" sz="3200" dirty="0" smtClean="0">
                <a:latin typeface="Times New Roman" pitchFamily="18" charset="0"/>
                <a:cs typeface="Times New Roman" pitchFamily="18" charset="0"/>
              </a:rPr>
              <a:t>:</a:t>
            </a:r>
          </a:p>
          <a:p>
            <a:pPr algn="just"/>
            <a:r>
              <a:rPr lang="en-US" sz="3200" dirty="0" err="1" smtClean="0">
                <a:latin typeface="Times New Roman" pitchFamily="18" charset="0"/>
                <a:cs typeface="Times New Roman" pitchFamily="18" charset="0"/>
              </a:rPr>
              <a:t>Insonlar</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axborotni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boshqaradigan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qurilmalarni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o’zlashtirgan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bo’ladi</a:t>
            </a:r>
            <a:r>
              <a:rPr lang="en-US" sz="3200" dirty="0">
                <a:latin typeface="Times New Roman" pitchFamily="18" charset="0"/>
                <a:cs typeface="Times New Roman" pitchFamily="18" charset="0"/>
              </a:rPr>
              <a:t>;</a:t>
            </a:r>
            <a:endParaRPr lang="en-US" sz="3200" dirty="0" smtClean="0">
              <a:latin typeface="Times New Roman" pitchFamily="18" charset="0"/>
              <a:cs typeface="Times New Roman" pitchFamily="18" charset="0"/>
            </a:endParaRPr>
          </a:p>
          <a:p>
            <a:pPr algn="just"/>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Y</a:t>
            </a:r>
            <a:r>
              <a:rPr lang="en-US" sz="3200" dirty="0" err="1" smtClean="0">
                <a:latin typeface="Times New Roman" pitchFamily="18" charset="0"/>
                <a:cs typeface="Times New Roman" pitchFamily="18" charset="0"/>
              </a:rPr>
              <a:t>angi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mantiqiy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fikrlaydigan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odamlarga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ehtiyoj</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kuchayadi</a:t>
            </a:r>
            <a:r>
              <a:rPr lang="en-US" sz="3200" dirty="0" smtClean="0">
                <a:latin typeface="Times New Roman" pitchFamily="18" charset="0"/>
                <a:cs typeface="Times New Roman" pitchFamily="18" charset="0"/>
              </a:rPr>
              <a:t>;</a:t>
            </a:r>
          </a:p>
          <a:p>
            <a:pPr algn="just"/>
            <a:r>
              <a:rPr lang="en-US" sz="3200" dirty="0" err="1" smtClean="0">
                <a:latin typeface="Times New Roman" pitchFamily="18" charset="0"/>
                <a:cs typeface="Times New Roman" pitchFamily="18" charset="0"/>
              </a:rPr>
              <a:t>Programmalashtiradigan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dastur</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tuchuvchilar</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ko’payadi</a:t>
            </a:r>
            <a:r>
              <a:rPr lang="en-US" sz="3200" dirty="0" smtClean="0">
                <a:latin typeface="Times New Roman" pitchFamily="18" charset="0"/>
                <a:cs typeface="Times New Roman" pitchFamily="18" charset="0"/>
              </a:rPr>
              <a:t>;</a:t>
            </a:r>
          </a:p>
          <a:p>
            <a:pPr algn="just"/>
            <a:r>
              <a:rPr lang="en-US" sz="3200" dirty="0" err="1" smtClean="0">
                <a:latin typeface="Times New Roman" pitchFamily="18" charset="0"/>
                <a:cs typeface="Times New Roman" pitchFamily="18" charset="0"/>
              </a:rPr>
              <a:t>Masalan</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avtomatlashgan</a:t>
            </a:r>
            <a:r>
              <a:rPr lang="en-US" sz="3200" dirty="0">
                <a:latin typeface="Times New Roman" pitchFamily="18" charset="0"/>
                <a:cs typeface="Times New Roman" pitchFamily="18" charset="0"/>
              </a:rPr>
              <a:t> </a:t>
            </a:r>
            <a:r>
              <a:rPr lang="en-US" sz="3200" dirty="0" err="1" smtClean="0">
                <a:latin typeface="Times New Roman" pitchFamily="18" charset="0"/>
                <a:cs typeface="Times New Roman" pitchFamily="18" charset="0"/>
              </a:rPr>
              <a:t>jamiyatda</a:t>
            </a:r>
            <a:r>
              <a:rPr lang="en-US" sz="3200" dirty="0" smtClean="0">
                <a:latin typeface="Times New Roman" pitchFamily="18" charset="0"/>
                <a:cs typeface="Times New Roman" pitchFamily="18" charset="0"/>
              </a:rPr>
              <a:t> 3200 ta </a:t>
            </a:r>
            <a:r>
              <a:rPr lang="en-US" sz="3200" dirty="0" err="1" smtClean="0">
                <a:latin typeface="Times New Roman" pitchFamily="18" charset="0"/>
                <a:cs typeface="Times New Roman" pitchFamily="18" charset="0"/>
              </a:rPr>
              <a:t>inson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o’rniga</a:t>
            </a:r>
            <a:r>
              <a:rPr lang="en-US" sz="3200" dirty="0" smtClean="0">
                <a:latin typeface="Times New Roman" pitchFamily="18" charset="0"/>
                <a:cs typeface="Times New Roman" pitchFamily="18" charset="0"/>
              </a:rPr>
              <a:t> 20 ta </a:t>
            </a:r>
            <a:r>
              <a:rPr lang="en-US" sz="3200" dirty="0" err="1" smtClean="0">
                <a:latin typeface="Times New Roman" pitchFamily="18" charset="0"/>
                <a:cs typeface="Times New Roman" pitchFamily="18" charset="0"/>
              </a:rPr>
              <a:t>inson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bajaradi</a:t>
            </a:r>
            <a:r>
              <a:rPr lang="en-US" sz="3200" dirty="0" smtClean="0">
                <a:latin typeface="Times New Roman" pitchFamily="18" charset="0"/>
                <a:cs typeface="Times New Roman" pitchFamily="18" charset="0"/>
              </a:rPr>
              <a:t>.</a:t>
            </a:r>
            <a:endParaRPr lang="ru-RU" sz="3200" dirty="0">
              <a:latin typeface="Times New Roman" pitchFamily="18" charset="0"/>
              <a:cs typeface="Times New Roman" pitchFamily="18" charset="0"/>
            </a:endParaRPr>
          </a:p>
        </p:txBody>
      </p:sp>
      <p:pic>
        <p:nvPicPr>
          <p:cNvPr id="4" name="Рисунок 3"/>
          <p:cNvPicPr>
            <a:picLocks noChangeAspect="1"/>
          </p:cNvPicPr>
          <p:nvPr/>
        </p:nvPicPr>
        <p:blipFill>
          <a:blip r:embed="rId2"/>
          <a:stretch>
            <a:fillRect/>
          </a:stretch>
        </p:blipFill>
        <p:spPr>
          <a:xfrm>
            <a:off x="0" y="1"/>
            <a:ext cx="3449782" cy="1454726"/>
          </a:xfrm>
          <a:prstGeom prst="rect">
            <a:avLst/>
          </a:prstGeom>
        </p:spPr>
      </p:pic>
    </p:spTree>
    <p:extLst>
      <p:ext uri="{BB962C8B-B14F-4D97-AF65-F5344CB8AC3E}">
        <p14:creationId xmlns:p14="http://schemas.microsoft.com/office/powerpoint/2010/main" val="1376138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Axborotlashgan</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jamiyatda</a:t>
            </a:r>
            <a:endParaRPr lang="ru-RU" b="1" dirty="0"/>
          </a:p>
        </p:txBody>
      </p:sp>
      <p:sp>
        <p:nvSpPr>
          <p:cNvPr id="3" name="Объект 2"/>
          <p:cNvSpPr>
            <a:spLocks noGrp="1"/>
          </p:cNvSpPr>
          <p:nvPr>
            <p:ph idx="1"/>
          </p:nvPr>
        </p:nvSpPr>
        <p:spPr/>
        <p:txBody>
          <a:bodyPr/>
          <a:lstStyle/>
          <a:p>
            <a:r>
              <a:rPr lang="en-US" dirty="0" err="1" smtClean="0">
                <a:latin typeface="Times New Roman" pitchFamily="18" charset="0"/>
                <a:cs typeface="Times New Roman" pitchFamily="18" charset="0"/>
              </a:rPr>
              <a:t>Axborotlashgan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jamiyatda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ishsizlar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ko’payadi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Ishsizlarga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nafaqa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beriladi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Kimki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yaxshi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yashsashni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hohlasa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aqlini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ishlatadi</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va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o’z</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hayotini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yaxshilaydi</a:t>
            </a:r>
            <a:r>
              <a:rPr lang="en-US" dirty="0" smtClean="0">
                <a:latin typeface="Times New Roman" pitchFamily="18" charset="0"/>
                <a:cs typeface="Times New Roman" pitchFamily="18" charset="0"/>
              </a:rPr>
              <a:t>.</a:t>
            </a:r>
          </a:p>
          <a:p>
            <a:r>
              <a:rPr lang="en-US" dirty="0" err="1" smtClean="0">
                <a:latin typeface="Times New Roman" pitchFamily="18" charset="0"/>
                <a:cs typeface="Times New Roman" pitchFamily="18" charset="0"/>
              </a:rPr>
              <a:t>Yaponiyada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seysmik</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joyda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restoran</a:t>
            </a:r>
            <a:r>
              <a:rPr lang="en-US" dirty="0" smtClean="0">
                <a:latin typeface="Times New Roman" pitchFamily="18" charset="0"/>
                <a:cs typeface="Times New Roman" pitchFamily="18" charset="0"/>
              </a:rPr>
              <a:t> bor. </a:t>
            </a:r>
            <a:r>
              <a:rPr lang="en-US" dirty="0" err="1" smtClean="0">
                <a:latin typeface="Times New Roman" pitchFamily="18" charset="0"/>
                <a:cs typeface="Times New Roman" pitchFamily="18" charset="0"/>
              </a:rPr>
              <a:t>Odamlar</a:t>
            </a:r>
            <a:r>
              <a:rPr lang="en-US" dirty="0" smtClean="0">
                <a:latin typeface="Times New Roman" pitchFamily="18" charset="0"/>
                <a:cs typeface="Times New Roman" pitchFamily="18" charset="0"/>
              </a:rPr>
              <a:t> u </a:t>
            </a:r>
            <a:r>
              <a:rPr lang="en-US" dirty="0" err="1" smtClean="0">
                <a:latin typeface="Times New Roman" pitchFamily="18" charset="0"/>
                <a:cs typeface="Times New Roman" pitchFamily="18" charset="0"/>
              </a:rPr>
              <a:t>yerga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ishlashga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bormaydi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Shuning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uchun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oqisiantlar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o’rniga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robotlar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ishlaydi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Restoranda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bitta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direktor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va</a:t>
            </a:r>
            <a:r>
              <a:rPr lang="en-US" dirty="0" smtClean="0">
                <a:latin typeface="Times New Roman" pitchFamily="18" charset="0"/>
                <a:cs typeface="Times New Roman" pitchFamily="18" charset="0"/>
              </a:rPr>
              <a:t> 50 ta robot </a:t>
            </a:r>
            <a:r>
              <a:rPr lang="en-US" dirty="0" err="1" smtClean="0">
                <a:latin typeface="Times New Roman" pitchFamily="18" charset="0"/>
                <a:cs typeface="Times New Roman" pitchFamily="18" charset="0"/>
              </a:rPr>
              <a:t>ishlaydi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boraveradi</a:t>
            </a:r>
            <a:r>
              <a:rPr lang="en-US"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pic>
        <p:nvPicPr>
          <p:cNvPr id="4" name="Рисунок 3"/>
          <p:cNvPicPr>
            <a:picLocks noChangeAspect="1"/>
          </p:cNvPicPr>
          <p:nvPr/>
        </p:nvPicPr>
        <p:blipFill>
          <a:blip r:embed="rId2"/>
          <a:stretch>
            <a:fillRect/>
          </a:stretch>
        </p:blipFill>
        <p:spPr>
          <a:xfrm>
            <a:off x="-128300" y="0"/>
            <a:ext cx="4514286" cy="3000000"/>
          </a:xfrm>
          <a:prstGeom prst="rect">
            <a:avLst/>
          </a:prstGeom>
        </p:spPr>
      </p:pic>
    </p:spTree>
    <p:extLst>
      <p:ext uri="{BB962C8B-B14F-4D97-AF65-F5344CB8AC3E}">
        <p14:creationId xmlns:p14="http://schemas.microsoft.com/office/powerpoint/2010/main" val="444079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685800"/>
            <a:ext cx="10018713" cy="768927"/>
          </a:xfrm>
        </p:spPr>
        <p:txBody>
          <a:bodyPr/>
          <a:lstStyle/>
          <a:p>
            <a:r>
              <a:rPr lang="en-US" b="1" dirty="0" err="1">
                <a:latin typeface="Times New Roman" panose="02020603050405020304" pitchFamily="18" charset="0"/>
                <a:cs typeface="Times New Roman" panose="02020603050405020304" pitchFamily="18" charset="0"/>
              </a:rPr>
              <a:t>Axborot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jamiyatining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ishchilari</a:t>
            </a:r>
            <a:endParaRPr lang="ru-RU" dirty="0"/>
          </a:p>
        </p:txBody>
      </p:sp>
      <p:sp>
        <p:nvSpPr>
          <p:cNvPr id="4" name="Прямоугольник 3"/>
          <p:cNvSpPr/>
          <p:nvPr/>
        </p:nvSpPr>
        <p:spPr>
          <a:xfrm>
            <a:off x="1011381" y="1554641"/>
            <a:ext cx="10945091" cy="4745915"/>
          </a:xfrm>
          <a:prstGeom prst="rect">
            <a:avLst/>
          </a:prstGeom>
        </p:spPr>
        <p:txBody>
          <a:bodyPr wrap="square">
            <a:spAutoFit/>
          </a:bodyPr>
          <a:lstStyle/>
          <a:p>
            <a:pPr algn="just">
              <a:lnSpc>
                <a:spcPct val="120000"/>
              </a:lnSpc>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Axborot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jamiyatining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ishchilari</a:t>
            </a:r>
            <a:r>
              <a:rPr lang="en-US" sz="2800" b="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mashinaga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tob</a:t>
            </a:r>
            <a:r>
              <a:rPr lang="ru-RU" sz="2800" dirty="0">
                <a:latin typeface="Times New Roman" panose="02020603050405020304" pitchFamily="18" charset="0"/>
                <a:cs typeface="Times New Roman" panose="02020603050405020304" pitchFamily="18" charset="0"/>
              </a:rPr>
              <a:t>е</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bo’lmaydi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ishga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erkin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oqilona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yondashadi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muayyan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mahorat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bilimga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bo’ladi</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avtomatlashtirish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davrida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informatika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insonni</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turg’un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katta</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sarfini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talab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etuvchi</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og’ir</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jismoniy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aqliy</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xalos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etadi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tafakkurini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kuchaytiradi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Informatika</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juda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ko’p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turlari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samaradorligini</a:t>
            </a:r>
            <a:r>
              <a:rPr lang="en-US" sz="2800" dirty="0">
                <a:latin typeface="Times New Roman" panose="02020603050405020304" pitchFamily="18" charset="0"/>
                <a:cs typeface="Times New Roman" panose="02020603050405020304" pitchFamily="18" charset="0"/>
              </a:rPr>
              <a:t> k</a:t>
            </a:r>
            <a:r>
              <a:rPr lang="ru-RU" sz="2800" dirty="0">
                <a:latin typeface="Times New Roman" panose="02020603050405020304" pitchFamily="18" charset="0"/>
                <a:cs typeface="Times New Roman" panose="02020603050405020304" pitchFamily="18" charset="0"/>
              </a:rPr>
              <a:t>е</a:t>
            </a:r>
            <a:r>
              <a:rPr lang="en-US" sz="2800" dirty="0">
                <a:latin typeface="Times New Roman" panose="02020603050405020304" pitchFamily="18" charset="0"/>
                <a:cs typeface="Times New Roman" panose="02020603050405020304" pitchFamily="18" charset="0"/>
              </a:rPr>
              <a:t>skin </a:t>
            </a:r>
            <a:r>
              <a:rPr lang="en-US" sz="2800" dirty="0" err="1">
                <a:latin typeface="Times New Roman" panose="02020603050405020304" pitchFamily="18" charset="0"/>
                <a:cs typeface="Times New Roman" panose="02020603050405020304" pitchFamily="18" charset="0"/>
              </a:rPr>
              <a:t>oshirish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imkonini</a:t>
            </a:r>
            <a:r>
              <a:rPr lang="en-US" sz="2800" dirty="0">
                <a:latin typeface="Times New Roman" panose="02020603050405020304" pitchFamily="18" charset="0"/>
                <a:cs typeface="Times New Roman" panose="02020603050405020304" pitchFamily="18" charset="0"/>
              </a:rPr>
              <a:t> b</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radi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insonni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yangi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hodisalar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doirasiga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yangi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sohalariga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olib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kiradi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Inson</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tobora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ll</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ktual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mazmun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kasb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etib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boradi</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ll</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ktuallashuvi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axborotlashgan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jamiyatdagi</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o’ziga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xos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jihatlaridan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biridir</a:t>
            </a:r>
            <a:r>
              <a:rPr lang="en-US" sz="2800" dirty="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3904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263236"/>
            <a:ext cx="10018713" cy="1094509"/>
          </a:xfrm>
        </p:spPr>
        <p:txBody>
          <a:bodyPr/>
          <a:lstStyle/>
          <a:p>
            <a:r>
              <a:rPr lang="en-US" b="1" dirty="0">
                <a:latin typeface="Times New Roman" panose="02020603050405020304" pitchFamily="18" charset="0"/>
                <a:cs typeface="Times New Roman" panose="02020603050405020304" pitchFamily="18" charset="0"/>
              </a:rPr>
              <a:t>M</a:t>
            </a:r>
            <a:r>
              <a:rPr lang="ru-RU" b="1" dirty="0">
                <a:latin typeface="Times New Roman" panose="02020603050405020304" pitchFamily="18" charset="0"/>
                <a:cs typeface="Times New Roman" panose="02020603050405020304" pitchFamily="18" charset="0"/>
              </a:rPr>
              <a:t>е</a:t>
            </a:r>
            <a:r>
              <a:rPr lang="en-US" b="1" dirty="0" err="1">
                <a:latin typeface="Times New Roman" panose="02020603050405020304" pitchFamily="18" charset="0"/>
                <a:cs typeface="Times New Roman" panose="02020603050405020304" pitchFamily="18" charset="0"/>
              </a:rPr>
              <a:t>hnatning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int</a:t>
            </a:r>
            <a:r>
              <a:rPr lang="ru-RU" b="1" dirty="0">
                <a:latin typeface="Times New Roman" panose="02020603050405020304" pitchFamily="18" charset="0"/>
                <a:cs typeface="Times New Roman" panose="02020603050405020304" pitchFamily="18" charset="0"/>
              </a:rPr>
              <a:t>е</a:t>
            </a:r>
            <a:r>
              <a:rPr lang="en-US" b="1" dirty="0" err="1">
                <a:latin typeface="Times New Roman" panose="02020603050405020304" pitchFamily="18" charset="0"/>
                <a:cs typeface="Times New Roman" panose="02020603050405020304" pitchFamily="18" charset="0"/>
              </a:rPr>
              <a:t>ll</a:t>
            </a:r>
            <a:r>
              <a:rPr lang="ru-RU" b="1" dirty="0">
                <a:latin typeface="Times New Roman" panose="02020603050405020304" pitchFamily="18" charset="0"/>
                <a:cs typeface="Times New Roman" panose="02020603050405020304" pitchFamily="18" charset="0"/>
              </a:rPr>
              <a:t>е</a:t>
            </a:r>
            <a:r>
              <a:rPr lang="en-US" b="1" dirty="0" err="1">
                <a:latin typeface="Times New Roman" panose="02020603050405020304" pitchFamily="18" charset="0"/>
                <a:cs typeface="Times New Roman" panose="02020603050405020304" pitchFamily="18" charset="0"/>
              </a:rPr>
              <a:t>ktuallashuvi</a:t>
            </a:r>
            <a:endParaRPr lang="ru-RU" dirty="0"/>
          </a:p>
        </p:txBody>
      </p:sp>
      <p:sp>
        <p:nvSpPr>
          <p:cNvPr id="3" name="Объект 2"/>
          <p:cNvSpPr>
            <a:spLocks noGrp="1"/>
          </p:cNvSpPr>
          <p:nvPr>
            <p:ph idx="1"/>
          </p:nvPr>
        </p:nvSpPr>
        <p:spPr>
          <a:xfrm>
            <a:off x="1371600" y="1260765"/>
            <a:ext cx="10571018" cy="5237018"/>
          </a:xfrm>
        </p:spPr>
        <p:txBody>
          <a:bodyPr>
            <a:noAutofit/>
          </a:bodyPr>
          <a:lstStyle/>
          <a:p>
            <a:pPr algn="just"/>
            <a:endParaRPr lang="en-US" sz="2200" b="1" dirty="0" smtClean="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M</a:t>
            </a:r>
            <a:r>
              <a:rPr lang="ru-RU" sz="2200" b="1" dirty="0">
                <a:latin typeface="Times New Roman" panose="02020603050405020304" pitchFamily="18" charset="0"/>
                <a:cs typeface="Times New Roman" panose="02020603050405020304" pitchFamily="18" charset="0"/>
              </a:rPr>
              <a:t>е</a:t>
            </a:r>
            <a:r>
              <a:rPr lang="en-US" sz="2200" b="1" dirty="0" err="1">
                <a:latin typeface="Times New Roman" panose="02020603050405020304" pitchFamily="18" charset="0"/>
                <a:cs typeface="Times New Roman" panose="02020603050405020304" pitchFamily="18" charset="0"/>
              </a:rPr>
              <a:t>hnatning</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int</a:t>
            </a:r>
            <a:r>
              <a:rPr lang="ru-RU" sz="2200" b="1" dirty="0">
                <a:latin typeface="Times New Roman" panose="02020603050405020304" pitchFamily="18" charset="0"/>
                <a:cs typeface="Times New Roman" panose="02020603050405020304" pitchFamily="18" charset="0"/>
              </a:rPr>
              <a:t>е</a:t>
            </a:r>
            <a:r>
              <a:rPr lang="en-US" sz="2200" b="1" dirty="0" err="1">
                <a:latin typeface="Times New Roman" panose="02020603050405020304" pitchFamily="18" charset="0"/>
                <a:cs typeface="Times New Roman" panose="02020603050405020304" pitchFamily="18" charset="0"/>
              </a:rPr>
              <a:t>ll</a:t>
            </a:r>
            <a:r>
              <a:rPr lang="ru-RU" sz="2200" b="1" dirty="0">
                <a:latin typeface="Times New Roman" panose="02020603050405020304" pitchFamily="18" charset="0"/>
                <a:cs typeface="Times New Roman" panose="02020603050405020304" pitchFamily="18" charset="0"/>
              </a:rPr>
              <a:t>е</a:t>
            </a:r>
            <a:r>
              <a:rPr lang="en-US" sz="2200" b="1" dirty="0" err="1">
                <a:latin typeface="Times New Roman" panose="02020603050405020304" pitchFamily="18" charset="0"/>
                <a:cs typeface="Times New Roman" panose="02020603050405020304" pitchFamily="18" charset="0"/>
              </a:rPr>
              <a:t>ktuallashuvi</a:t>
            </a:r>
            <a:r>
              <a:rPr lang="en-US" sz="2200" b="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ilmiylashishi»da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o’z</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aksini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topadi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Ishlab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chiqarishda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foydalaniladigan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bilimlar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tarkibida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ilmiy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bilimlar</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salmog’i</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oshib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boradi</a:t>
            </a:r>
            <a:r>
              <a:rPr lang="en-US" sz="2200" dirty="0">
                <a:latin typeface="Times New Roman" panose="02020603050405020304" pitchFamily="18" charset="0"/>
                <a:cs typeface="Times New Roman" panose="02020603050405020304" pitchFamily="18" charset="0"/>
              </a:rPr>
              <a:t>. M</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hnat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jarayonida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ilmiy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bilimlardan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foydalanilishi</a:t>
            </a:r>
            <a:r>
              <a:rPr lang="en-US" sz="2200" dirty="0">
                <a:latin typeface="Times New Roman" panose="02020603050405020304" pitchFamily="18" charset="0"/>
                <a:cs typeface="Times New Roman" panose="02020603050405020304" pitchFamily="18" charset="0"/>
              </a:rPr>
              <a:t>, m</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hnatning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ll</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ktuallashuvi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ishchining</a:t>
            </a:r>
            <a:r>
              <a:rPr lang="en-US" sz="2200" dirty="0">
                <a:latin typeface="Times New Roman" panose="02020603050405020304" pitchFamily="18" charset="0"/>
                <a:cs typeface="Times New Roman" panose="02020603050405020304" pitchFamily="18" charset="0"/>
              </a:rPr>
              <a:t> b</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vosita</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xnologik</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jarayondan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erkinligi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darajasining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ortishi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shaxs</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o’z</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qobiliyatini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namoyon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etishiga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imkoniyat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yaratadi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uning</a:t>
            </a:r>
            <a:r>
              <a:rPr lang="en-US" sz="2200" dirty="0">
                <a:latin typeface="Times New Roman" panose="02020603050405020304" pitchFamily="18" charset="0"/>
                <a:cs typeface="Times New Roman" panose="02020603050405020304" pitchFamily="18" charset="0"/>
              </a:rPr>
              <a:t> m</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hnatiga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mazmun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baxsh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etadi</a:t>
            </a:r>
            <a:r>
              <a:rPr lang="en-US" sz="2200" dirty="0">
                <a:latin typeface="Times New Roman" panose="02020603050405020304" pitchFamily="18" charset="0"/>
                <a:cs typeface="Times New Roman" panose="02020603050405020304" pitchFamily="18" charset="0"/>
              </a:rPr>
              <a:t>. M</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hnat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sharoiti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yaxshilanadi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Ishlab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chiqarishni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axborotlashtirish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avtomatlashtirishning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rivojlanishiga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qarab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ishchining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a:t>
            </a:r>
            <a:r>
              <a:rPr lang="en-US" sz="2200" dirty="0">
                <a:latin typeface="Times New Roman" panose="02020603050405020304" pitchFamily="18" charset="0"/>
                <a:cs typeface="Times New Roman" panose="02020603050405020304" pitchFamily="18" charset="0"/>
              </a:rPr>
              <a:t> ham </a:t>
            </a:r>
            <a:r>
              <a:rPr lang="en-US" sz="2200" dirty="0" err="1">
                <a:latin typeface="Times New Roman" panose="02020603050405020304" pitchFamily="18" charset="0"/>
                <a:cs typeface="Times New Roman" panose="02020603050405020304" pitchFamily="18" charset="0"/>
              </a:rPr>
              <a:t>takomillashib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boradi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Qayta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tuzish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qiyin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bo’lgan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dasturlar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yordamida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boshqariladigan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robotlar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faoliyat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ko’rsatgan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davrda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inson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o’z</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joyidan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erkin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bo’lmagan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yondashuvi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klangan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Adaptiv</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boshqaruvli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robotlar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tizimlarini</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z </a:t>
            </a:r>
            <a:r>
              <a:rPr lang="en-US" sz="2200" dirty="0" err="1">
                <a:latin typeface="Times New Roman" panose="02020603050405020304" pitchFamily="18" charset="0"/>
                <a:cs typeface="Times New Roman" panose="02020603050405020304" pitchFamily="18" charset="0"/>
              </a:rPr>
              <a:t>tuzatish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imkonini</a:t>
            </a:r>
            <a:r>
              <a:rPr lang="en-US" sz="2200" dirty="0">
                <a:latin typeface="Times New Roman" panose="02020603050405020304" pitchFamily="18" charset="0"/>
                <a:cs typeface="Times New Roman" panose="02020603050405020304" pitchFamily="18" charset="0"/>
              </a:rPr>
              <a:t> b</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rdi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ishchilar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o’z</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salohiyatini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namoyon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uchun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vaqtga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bo’ldi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ll</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ktual</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funktsiyalarni</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xnik</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boshqarish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vositalariga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robotlarning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yaratilishi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xodimlarning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yangi</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xnologiyalar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xnika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vositalarini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takomillashtirish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kashf</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bo’yicha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qobiliyatlarini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namoyon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etishi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ishlab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chiqarish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jarayonini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oqilonalashtirish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uchun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shart-sharoit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yaratadi</a:t>
            </a:r>
            <a:r>
              <a:rPr lang="en-US" sz="2200" dirty="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a:p>
            <a:endParaRPr lang="ru-RU" sz="2000" dirty="0"/>
          </a:p>
        </p:txBody>
      </p:sp>
    </p:spTree>
    <p:extLst>
      <p:ext uri="{BB962C8B-B14F-4D97-AF65-F5344CB8AC3E}">
        <p14:creationId xmlns:p14="http://schemas.microsoft.com/office/powerpoint/2010/main" val="2915520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 xmlns:a16="http://schemas.microsoft.com/office/drawing/2014/main" id="{BD9963F3-4F18-4740-814E-F4C340360760}"/>
              </a:ext>
            </a:extLst>
          </p:cNvPr>
          <p:cNvSpPr/>
          <p:nvPr/>
        </p:nvSpPr>
        <p:spPr>
          <a:xfrm>
            <a:off x="4012707" y="1873188"/>
            <a:ext cx="2681056" cy="49848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pic>
        <p:nvPicPr>
          <p:cNvPr id="4" name="Рисунок 3">
            <a:extLst>
              <a:ext uri="{FF2B5EF4-FFF2-40B4-BE49-F238E27FC236}">
                <a16:creationId xmlns="" xmlns:a16="http://schemas.microsoft.com/office/drawing/2014/main" id="{FB3B99ED-5CD8-466F-B1DF-F3656230EA73}"/>
              </a:ext>
            </a:extLst>
          </p:cNvPr>
          <p:cNvPicPr>
            <a:picLocks noChangeAspect="1"/>
          </p:cNvPicPr>
          <p:nvPr/>
        </p:nvPicPr>
        <p:blipFill>
          <a:blip r:embed="rId2"/>
          <a:stretch>
            <a:fillRect/>
          </a:stretch>
        </p:blipFill>
        <p:spPr>
          <a:xfrm>
            <a:off x="639192" y="856695"/>
            <a:ext cx="4119239" cy="2317072"/>
          </a:xfrm>
          <a:prstGeom prst="rect">
            <a:avLst/>
          </a:prstGeom>
        </p:spPr>
      </p:pic>
      <p:pic>
        <p:nvPicPr>
          <p:cNvPr id="5" name="Рисунок 4">
            <a:extLst>
              <a:ext uri="{FF2B5EF4-FFF2-40B4-BE49-F238E27FC236}">
                <a16:creationId xmlns="" xmlns:a16="http://schemas.microsoft.com/office/drawing/2014/main" id="{12AD36CA-FE8D-416C-B03F-D7D173849B0C}"/>
              </a:ext>
            </a:extLst>
          </p:cNvPr>
          <p:cNvPicPr>
            <a:picLocks noChangeAspect="1"/>
          </p:cNvPicPr>
          <p:nvPr/>
        </p:nvPicPr>
        <p:blipFill>
          <a:blip r:embed="rId3"/>
          <a:stretch>
            <a:fillRect/>
          </a:stretch>
        </p:blipFill>
        <p:spPr>
          <a:xfrm>
            <a:off x="639192" y="3429000"/>
            <a:ext cx="4637844" cy="2576580"/>
          </a:xfrm>
          <a:prstGeom prst="rect">
            <a:avLst/>
          </a:prstGeom>
        </p:spPr>
      </p:pic>
      <p:sp>
        <p:nvSpPr>
          <p:cNvPr id="6" name="Облачко с текстом: овальное 5">
            <a:extLst>
              <a:ext uri="{FF2B5EF4-FFF2-40B4-BE49-F238E27FC236}">
                <a16:creationId xmlns="" xmlns:a16="http://schemas.microsoft.com/office/drawing/2014/main" id="{227217F4-5AED-429D-9913-DD9658C07619}"/>
              </a:ext>
            </a:extLst>
          </p:cNvPr>
          <p:cNvSpPr/>
          <p:nvPr/>
        </p:nvSpPr>
        <p:spPr>
          <a:xfrm>
            <a:off x="5845945" y="426128"/>
            <a:ext cx="3981636" cy="279628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Ma’lumotlar</a:t>
            </a:r>
            <a:r>
              <a:rPr lang="en-US" dirty="0"/>
              <a:t> </a:t>
            </a:r>
            <a:r>
              <a:rPr lang="en-US" dirty="0" err="1"/>
              <a:t>muayyan</a:t>
            </a:r>
            <a:r>
              <a:rPr lang="en-US" dirty="0"/>
              <a:t> </a:t>
            </a:r>
            <a:r>
              <a:rPr lang="en-US" dirty="0" err="1"/>
              <a:t>xulosa</a:t>
            </a:r>
            <a:r>
              <a:rPr lang="en-US" dirty="0"/>
              <a:t> </a:t>
            </a:r>
            <a:r>
              <a:rPr lang="en-US" dirty="0" err="1"/>
              <a:t>chiqarish</a:t>
            </a:r>
            <a:r>
              <a:rPr lang="en-US" dirty="0"/>
              <a:t> </a:t>
            </a:r>
            <a:r>
              <a:rPr lang="en-US" dirty="0" err="1"/>
              <a:t>yoki</a:t>
            </a:r>
            <a:r>
              <a:rPr lang="en-US" dirty="0"/>
              <a:t> </a:t>
            </a:r>
            <a:r>
              <a:rPr lang="en-US" dirty="0" err="1"/>
              <a:t>qaror</a:t>
            </a:r>
            <a:r>
              <a:rPr lang="en-US" dirty="0"/>
              <a:t> </a:t>
            </a:r>
            <a:r>
              <a:rPr lang="en-US" dirty="0" err="1"/>
              <a:t>qabul</a:t>
            </a:r>
            <a:r>
              <a:rPr lang="en-US" dirty="0"/>
              <a:t> </a:t>
            </a:r>
            <a:r>
              <a:rPr lang="en-US" dirty="0" err="1"/>
              <a:t>qilishga</a:t>
            </a:r>
            <a:r>
              <a:rPr lang="en-US" dirty="0"/>
              <a:t> </a:t>
            </a:r>
            <a:r>
              <a:rPr lang="en-US" dirty="0" err="1"/>
              <a:t>xizmat</a:t>
            </a:r>
            <a:r>
              <a:rPr lang="en-US" dirty="0"/>
              <a:t> </a:t>
            </a:r>
            <a:r>
              <a:rPr lang="en-US" dirty="0" err="1"/>
              <a:t>qiladi</a:t>
            </a:r>
            <a:r>
              <a:rPr lang="en-US" dirty="0"/>
              <a:t>. </a:t>
            </a:r>
            <a:r>
              <a:rPr lang="en-US" dirty="0" err="1"/>
              <a:t>Ular</a:t>
            </a:r>
            <a:r>
              <a:rPr lang="en-US" dirty="0"/>
              <a:t> </a:t>
            </a:r>
            <a:r>
              <a:rPr lang="en-US" dirty="0" err="1"/>
              <a:t>saqlanishi</a:t>
            </a:r>
            <a:r>
              <a:rPr lang="en-US" dirty="0"/>
              <a:t>, </a:t>
            </a:r>
            <a:r>
              <a:rPr lang="en-US" dirty="0" err="1"/>
              <a:t>uzatilishi</a:t>
            </a:r>
            <a:r>
              <a:rPr lang="en-US" dirty="0"/>
              <a:t> </a:t>
            </a:r>
            <a:r>
              <a:rPr lang="en-US" dirty="0" err="1"/>
              <a:t>va</a:t>
            </a:r>
            <a:r>
              <a:rPr lang="en-US" dirty="0"/>
              <a:t> </a:t>
            </a:r>
            <a:r>
              <a:rPr lang="en-US" dirty="0" err="1"/>
              <a:t>berilishi</a:t>
            </a:r>
            <a:r>
              <a:rPr lang="en-US" dirty="0"/>
              <a:t> </a:t>
            </a:r>
            <a:r>
              <a:rPr lang="en-US" dirty="0" err="1"/>
              <a:t>mumkin</a:t>
            </a:r>
            <a:r>
              <a:rPr lang="en-US" dirty="0"/>
              <a:t>, ammo </a:t>
            </a:r>
            <a:r>
              <a:rPr lang="en-US" dirty="0" err="1"/>
              <a:t>axborot</a:t>
            </a:r>
            <a:r>
              <a:rPr lang="en-US" dirty="0"/>
              <a:t> </a:t>
            </a:r>
            <a:r>
              <a:rPr lang="en-US" dirty="0" err="1"/>
              <a:t>sifatida</a:t>
            </a:r>
            <a:r>
              <a:rPr lang="en-US" dirty="0"/>
              <a:t> </a:t>
            </a:r>
            <a:r>
              <a:rPr lang="en-US" dirty="0" err="1"/>
              <a:t>amal</a:t>
            </a:r>
            <a:r>
              <a:rPr lang="en-US" dirty="0"/>
              <a:t> </a:t>
            </a:r>
            <a:r>
              <a:rPr lang="en-US" dirty="0" err="1"/>
              <a:t>qilishi</a:t>
            </a:r>
            <a:r>
              <a:rPr lang="en-US" dirty="0"/>
              <a:t> </a:t>
            </a:r>
            <a:r>
              <a:rPr lang="en-US" dirty="0" err="1"/>
              <a:t>mumkin</a:t>
            </a:r>
            <a:r>
              <a:rPr lang="en-US" dirty="0"/>
              <a:t> </a:t>
            </a:r>
            <a:r>
              <a:rPr lang="en-US" dirty="0" err="1"/>
              <a:t>emas</a:t>
            </a:r>
            <a:r>
              <a:rPr lang="en-US" dirty="0"/>
              <a:t>. </a:t>
            </a:r>
            <a:endParaRPr lang="ru-RU" dirty="0"/>
          </a:p>
        </p:txBody>
      </p:sp>
      <p:pic>
        <p:nvPicPr>
          <p:cNvPr id="7" name="Рисунок 6">
            <a:extLst>
              <a:ext uri="{FF2B5EF4-FFF2-40B4-BE49-F238E27FC236}">
                <a16:creationId xmlns="" xmlns:a16="http://schemas.microsoft.com/office/drawing/2014/main" id="{0519D4A2-C98D-44EE-9CCD-F6FF195AFBB0}"/>
              </a:ext>
            </a:extLst>
          </p:cNvPr>
          <p:cNvPicPr>
            <a:picLocks noChangeAspect="1"/>
          </p:cNvPicPr>
          <p:nvPr/>
        </p:nvPicPr>
        <p:blipFill>
          <a:blip r:embed="rId4"/>
          <a:stretch>
            <a:fillRect/>
          </a:stretch>
        </p:blipFill>
        <p:spPr>
          <a:xfrm>
            <a:off x="5792193" y="4033606"/>
            <a:ext cx="5251628" cy="2576580"/>
          </a:xfrm>
          <a:prstGeom prst="rect">
            <a:avLst/>
          </a:prstGeom>
        </p:spPr>
      </p:pic>
      <p:sp>
        <p:nvSpPr>
          <p:cNvPr id="8" name="Рамка 7">
            <a:extLst>
              <a:ext uri="{FF2B5EF4-FFF2-40B4-BE49-F238E27FC236}">
                <a16:creationId xmlns="" xmlns:a16="http://schemas.microsoft.com/office/drawing/2014/main" id="{DEA5739E-C935-4C8A-87B4-C17FFEA7EF63}"/>
              </a:ext>
            </a:extLst>
          </p:cNvPr>
          <p:cNvSpPr/>
          <p:nvPr/>
        </p:nvSpPr>
        <p:spPr>
          <a:xfrm>
            <a:off x="4012707" y="142043"/>
            <a:ext cx="1633491" cy="6715957"/>
          </a:xfrm>
          <a:prstGeom prst="frame">
            <a:avLst>
              <a:gd name="adj1" fmla="val 2717"/>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a:solidFill>
                  <a:schemeClr val="tx2">
                    <a:lumMod val="75000"/>
                  </a:schemeClr>
                </a:solidFill>
              </a:ln>
              <a:solidFill>
                <a:schemeClr val="tx2">
                  <a:lumMod val="75000"/>
                </a:schemeClr>
              </a:solidFill>
            </a:endParaRPr>
          </a:p>
        </p:txBody>
      </p:sp>
      <p:sp>
        <p:nvSpPr>
          <p:cNvPr id="9" name="Рамка 8">
            <a:extLst>
              <a:ext uri="{FF2B5EF4-FFF2-40B4-BE49-F238E27FC236}">
                <a16:creationId xmlns="" xmlns:a16="http://schemas.microsoft.com/office/drawing/2014/main" id="{8AB8915C-1CCA-487A-899C-C41E40699C59}"/>
              </a:ext>
            </a:extLst>
          </p:cNvPr>
          <p:cNvSpPr/>
          <p:nvPr/>
        </p:nvSpPr>
        <p:spPr>
          <a:xfrm>
            <a:off x="275208" y="5051394"/>
            <a:ext cx="11141475" cy="1209419"/>
          </a:xfrm>
          <a:prstGeom prst="frame">
            <a:avLst>
              <a:gd name="adj1" fmla="val 3691"/>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 name="Овал 10">
            <a:extLst>
              <a:ext uri="{FF2B5EF4-FFF2-40B4-BE49-F238E27FC236}">
                <a16:creationId xmlns="" xmlns:a16="http://schemas.microsoft.com/office/drawing/2014/main" id="{843894A1-CC86-42AD-9B0C-B79EFC3940FD}"/>
              </a:ext>
            </a:extLst>
          </p:cNvPr>
          <p:cNvSpPr/>
          <p:nvPr/>
        </p:nvSpPr>
        <p:spPr>
          <a:xfrm>
            <a:off x="9650028" y="-33846"/>
            <a:ext cx="2121762" cy="17294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a:t>
            </a:r>
            <a:r>
              <a:rPr lang="en-US" sz="1400" dirty="0" err="1"/>
              <a:t>Axborot</a:t>
            </a:r>
            <a:r>
              <a:rPr lang="en-US" sz="1400" dirty="0"/>
              <a:t> </a:t>
            </a:r>
            <a:r>
              <a:rPr lang="en-US" sz="1400" dirty="0" err="1"/>
              <a:t>bu</a:t>
            </a:r>
            <a:r>
              <a:rPr lang="en-US" sz="1400" dirty="0"/>
              <a:t> </a:t>
            </a:r>
            <a:r>
              <a:rPr lang="en-US" sz="1400" dirty="0" err="1"/>
              <a:t>oqilona</a:t>
            </a:r>
            <a:r>
              <a:rPr lang="en-US" sz="1400" dirty="0"/>
              <a:t> </a:t>
            </a:r>
            <a:r>
              <a:rPr lang="en-US" sz="1400" dirty="0" err="1"/>
              <a:t>foydalanish</a:t>
            </a:r>
            <a:r>
              <a:rPr lang="en-US" sz="1400" dirty="0"/>
              <a:t> </a:t>
            </a:r>
            <a:r>
              <a:rPr lang="en-US" sz="1400" dirty="0" err="1"/>
              <a:t>uchun</a:t>
            </a:r>
            <a:r>
              <a:rPr lang="en-US" sz="1400" dirty="0"/>
              <a:t> </a:t>
            </a:r>
            <a:r>
              <a:rPr lang="en-US" sz="1400" dirty="0" err="1"/>
              <a:t>muayyan</a:t>
            </a:r>
            <a:r>
              <a:rPr lang="en-US" sz="1400" dirty="0"/>
              <a:t> </a:t>
            </a:r>
            <a:r>
              <a:rPr lang="en-US" sz="1400" dirty="0" err="1"/>
              <a:t>shaklga</a:t>
            </a:r>
            <a:r>
              <a:rPr lang="en-US" sz="1400" dirty="0"/>
              <a:t> </a:t>
            </a:r>
            <a:r>
              <a:rPr lang="en-US" sz="1400" dirty="0" err="1"/>
              <a:t>solingan</a:t>
            </a:r>
            <a:r>
              <a:rPr lang="en-US" sz="1400" dirty="0"/>
              <a:t> </a:t>
            </a:r>
            <a:r>
              <a:rPr lang="en-US" sz="1400" dirty="0" err="1"/>
              <a:t>ma’lumotlardir</a:t>
            </a:r>
            <a:r>
              <a:rPr lang="en-US" sz="1400" dirty="0"/>
              <a:t>. </a:t>
            </a:r>
            <a:endParaRPr lang="ru-RU" sz="1400" dirty="0"/>
          </a:p>
        </p:txBody>
      </p:sp>
    </p:spTree>
    <p:extLst>
      <p:ext uri="{BB962C8B-B14F-4D97-AF65-F5344CB8AC3E}">
        <p14:creationId xmlns:p14="http://schemas.microsoft.com/office/powerpoint/2010/main" val="10089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0"/>
            <a:ext cx="10018713" cy="1066799"/>
          </a:xfrm>
        </p:spPr>
        <p:txBody>
          <a:bodyPr/>
          <a:lstStyle/>
          <a:p>
            <a:r>
              <a:rPr lang="uz-Cyrl-UZ" b="1" dirty="0">
                <a:ln>
                  <a:noFill/>
                </a:ln>
                <a:latin typeface="Times New Roman" pitchFamily="18" charset="0"/>
                <a:cs typeface="Arial" pitchFamily="34" charset="0"/>
              </a:rPr>
              <a:t>Nanotexnologiya</a:t>
            </a:r>
            <a:endParaRPr lang="ru-RU" b="1" dirty="0"/>
          </a:p>
        </p:txBody>
      </p:sp>
      <p:sp>
        <p:nvSpPr>
          <p:cNvPr id="4" name="AutoShape 2"/>
          <p:cNvSpPr>
            <a:spLocks noChangeArrowheads="1"/>
          </p:cNvSpPr>
          <p:nvPr/>
        </p:nvSpPr>
        <p:spPr bwMode="auto">
          <a:xfrm>
            <a:off x="1371600" y="1066799"/>
            <a:ext cx="10280072" cy="6179127"/>
          </a:xfrm>
          <a:prstGeom prst="horizontalScroll">
            <a:avLst>
              <a:gd name="adj" fmla="val 12500"/>
            </a:avLst>
          </a:prstGeom>
          <a:gradFill rotWithShape="0">
            <a:gsLst>
              <a:gs pos="0">
                <a:srgbClr val="FFFFFF"/>
              </a:gs>
              <a:gs pos="100000">
                <a:srgbClr val="E5B8B7"/>
              </a:gs>
            </a:gsLst>
            <a:lin ang="54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uz-Cyrl-UZ" sz="2800" b="0" i="1" u="none" strike="noStrike" cap="none" normalizeH="0" baseline="0" dirty="0" smtClean="0">
                <a:ln>
                  <a:noFill/>
                </a:ln>
                <a:solidFill>
                  <a:schemeClr val="tx1"/>
                </a:solidFill>
                <a:effectLst/>
                <a:latin typeface="Times New Roman" pitchFamily="18" charset="0"/>
                <a:cs typeface="Arial" pitchFamily="34" charset="0"/>
              </a:rPr>
              <a:t>Nanotexnologiya-mitti texnologiya bo‘lib, uning prototipi tabiatning o‘zida mujassam. Ko‘zga ko‘rinmas bakteriyalar, chumoli, o‘rgimchak va shunga o‘xshash hasharotlar tabiiy nano jismlardir.</a:t>
            </a:r>
            <a:r>
              <a:rPr kumimoji="0" lang="uz-Cyrl-UZ" sz="2800" b="0" i="0" u="none" strike="noStrike" cap="none" normalizeH="0" baseline="0" dirty="0" smtClean="0">
                <a:ln>
                  <a:noFill/>
                </a:ln>
                <a:solidFill>
                  <a:schemeClr val="tx1"/>
                </a:solidFill>
                <a:effectLst/>
                <a:latin typeface="Times New Roman" pitchFamily="18" charset="0"/>
                <a:cs typeface="Arial" pitchFamily="34" charset="0"/>
              </a:rPr>
              <a:t> Atomlar va ular orasidagi masofalar ham nanometr ulushlarida o‘lchanadi. Nanotexnologiya atamasini birinchi bo‘lib, 1974 yilda yapon olimi Norio Taniguchi yangi ob’ektlar va materiallar tuzish jarayonini izohlash uchun ishlatgan. Bu sohadagi dastlabki texnik vositalar Shveysariyaning IBM laboratoriyasida ixtiro qilingan. 1982 yilda skanerlovchi zondni ixtiro qilgan Gerd Bining va Genri Rorerlar 1986 yilda Nobel mukofotiga sazovor bo‘lgan.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40942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685800"/>
            <a:ext cx="10018713" cy="1323109"/>
          </a:xfrm>
        </p:spPr>
        <p:txBody>
          <a:bodyPr>
            <a:normAutofit/>
          </a:bodyPr>
          <a:lstStyle/>
          <a:p>
            <a:pPr algn="ctr"/>
            <a:r>
              <a:rPr lang="ru-RU" sz="3200" b="1" dirty="0" err="1">
                <a:latin typeface="Times New Roman" pitchFamily="18" charset="0"/>
                <a:cs typeface="Times New Roman" pitchFamily="18" charset="0"/>
              </a:rPr>
              <a:t>O‘zbekiston</a:t>
            </a:r>
            <a:r>
              <a:rPr lang="ru-RU" sz="3200" b="1" dirty="0">
                <a:latin typeface="Times New Roman" pitchFamily="18" charset="0"/>
                <a:cs typeface="Times New Roman" pitchFamily="18" charset="0"/>
              </a:rPr>
              <a:t> </a:t>
            </a:r>
            <a:r>
              <a:rPr lang="ru-RU" sz="3200" b="1" dirty="0" err="1" smtClean="0">
                <a:latin typeface="Times New Roman" pitchFamily="18" charset="0"/>
                <a:cs typeface="Times New Roman" pitchFamily="18" charset="0"/>
              </a:rPr>
              <a:t>Respublikasining</a:t>
            </a:r>
            <a:r>
              <a:rPr lang="ru-RU" sz="3200" b="1" dirty="0" smtClean="0">
                <a:latin typeface="Times New Roman" pitchFamily="18" charset="0"/>
                <a:cs typeface="Times New Roman" pitchFamily="18" charset="0"/>
              </a:rPr>
              <a:t> </a:t>
            </a:r>
            <a:r>
              <a:rPr lang="ru-RU" sz="3200" b="1" dirty="0" err="1">
                <a:latin typeface="Times New Roman" pitchFamily="18" charset="0"/>
                <a:cs typeface="Times New Roman" pitchFamily="18" charset="0"/>
              </a:rPr>
              <a:t>Konstitutsiyasi</a:t>
            </a:r>
            <a:r>
              <a:rPr lang="ru-RU" sz="3200" dirty="0">
                <a:latin typeface="Times New Roman" pitchFamily="18" charset="0"/>
                <a:cs typeface="Times New Roman" pitchFamily="18" charset="0"/>
              </a:rPr>
              <a:t/>
            </a:r>
            <a:br>
              <a:rPr lang="ru-RU" sz="3200" dirty="0">
                <a:latin typeface="Times New Roman" pitchFamily="18" charset="0"/>
                <a:cs typeface="Times New Roman" pitchFamily="18" charset="0"/>
              </a:rPr>
            </a:br>
            <a:endParaRPr lang="ru-RU" sz="3200" dirty="0">
              <a:latin typeface="Times New Roman" pitchFamily="18" charset="0"/>
              <a:cs typeface="Times New Roman" pitchFamily="18" charset="0"/>
            </a:endParaRPr>
          </a:p>
        </p:txBody>
      </p:sp>
      <p:sp>
        <p:nvSpPr>
          <p:cNvPr id="3" name="Объект 2"/>
          <p:cNvSpPr>
            <a:spLocks noGrp="1"/>
          </p:cNvSpPr>
          <p:nvPr>
            <p:ph idx="1"/>
          </p:nvPr>
        </p:nvSpPr>
        <p:spPr>
          <a:xfrm>
            <a:off x="817418" y="1856509"/>
            <a:ext cx="10695709" cy="4253346"/>
          </a:xfrm>
        </p:spPr>
        <p:txBody>
          <a:bodyPr>
            <a:normAutofit/>
          </a:bodyPr>
          <a:lstStyle/>
          <a:p>
            <a:pPr lvl="0" algn="just"/>
            <a:r>
              <a:rPr lang="en-US" b="1" dirty="0">
                <a:latin typeface="Times New Roman" pitchFamily="18" charset="0"/>
                <a:cs typeface="Times New Roman" pitchFamily="18" charset="0"/>
              </a:rPr>
              <a:t>29-modda. </a:t>
            </a:r>
            <a:r>
              <a:rPr lang="en-US" dirty="0" err="1">
                <a:latin typeface="Times New Roman" pitchFamily="18" charset="0"/>
                <a:cs typeface="Times New Roman" pitchFamily="18" charset="0"/>
              </a:rPr>
              <a:t>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fikrlash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so‘z</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e’tiqod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erkinligi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huquqiga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o‘zi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istagan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axborotni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izlash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olish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uni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tarqatish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huquqiga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ega</a:t>
            </a:r>
            <a:r>
              <a:rPr lang="en-US" dirty="0">
                <a:latin typeface="Times New Roman" pitchFamily="18" charset="0"/>
                <a:cs typeface="Times New Roman" pitchFamily="18" charset="0"/>
              </a:rPr>
              <a:t>... </a:t>
            </a:r>
            <a:endParaRPr lang="ru-RU"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42-modda. </a:t>
            </a:r>
            <a:r>
              <a:rPr lang="en-US" dirty="0" err="1">
                <a:latin typeface="Times New Roman" pitchFamily="18" charset="0"/>
                <a:cs typeface="Times New Roman" pitchFamily="18" charset="0"/>
              </a:rPr>
              <a:t>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kimga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ilmiy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texnikaviy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ijod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erkinligi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madaniy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yutuqlaridan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foydalanish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huquqi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kafolatlanadi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Davlat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jamiyatning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madaniy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ilmiy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texnikaviy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rivojlanishiga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g‘amxo‘rlik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qiladi</a:t>
            </a:r>
            <a:r>
              <a:rPr lang="en-US" dirty="0">
                <a:latin typeface="Times New Roman" pitchFamily="18" charset="0"/>
                <a:cs typeface="Times New Roman" pitchFamily="18" charset="0"/>
              </a:rPr>
              <a:t>.</a:t>
            </a:r>
            <a:endParaRPr lang="ru-RU"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67-modda. </a:t>
            </a:r>
            <a:r>
              <a:rPr lang="en-US" dirty="0" err="1">
                <a:latin typeface="Times New Roman" pitchFamily="18" charset="0"/>
                <a:cs typeface="Times New Roman" pitchFamily="18" charset="0"/>
              </a:rPr>
              <a:t>Ommaviy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axborot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vositalari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erkindir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qonunga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muvofiq</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ishlaydi</a:t>
            </a:r>
            <a:r>
              <a:rPr lang="en-US" dirty="0">
                <a:latin typeface="Times New Roman" pitchFamily="18" charset="0"/>
                <a:cs typeface="Times New Roman" pitchFamily="18" charset="0"/>
              </a:rPr>
              <a:t>. </a:t>
            </a:r>
            <a:r>
              <a:rPr lang="ru-RU" dirty="0" err="1">
                <a:latin typeface="Times New Roman" pitchFamily="18" charset="0"/>
                <a:cs typeface="Times New Roman" pitchFamily="18" charset="0"/>
              </a:rPr>
              <a:t>Ular</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axborotning</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to‘g‘riligi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uchun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belgilangan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tartibda</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javobgardirlar</a:t>
            </a:r>
            <a:r>
              <a:rPr lang="ru-RU" dirty="0">
                <a:latin typeface="Times New Roman" pitchFamily="18" charset="0"/>
                <a:cs typeface="Times New Roman" pitchFamily="18" charset="0"/>
              </a:rPr>
              <a:t>.</a:t>
            </a:r>
          </a:p>
          <a:p>
            <a:pPr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3498762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98166" y="436419"/>
            <a:ext cx="10018713" cy="671944"/>
          </a:xfrm>
        </p:spPr>
        <p:txBody>
          <a:bodyPr>
            <a:normAutofit fontScale="90000"/>
          </a:bodyPr>
          <a:lstStyle/>
          <a:p>
            <a:r>
              <a:rPr lang="en-US" b="1" dirty="0">
                <a:latin typeface="Times New Roman" pitchFamily="18" charset="0"/>
                <a:cs typeface="Times New Roman" pitchFamily="18" charset="0"/>
              </a:rPr>
              <a:t>X</a:t>
            </a:r>
            <a:r>
              <a:rPr lang="en-US" b="1" dirty="0" smtClean="0">
                <a:latin typeface="Times New Roman" pitchFamily="18" charset="0"/>
                <a:cs typeface="Times New Roman" pitchFamily="18" charset="0"/>
              </a:rPr>
              <a:t>ULOSA</a:t>
            </a:r>
            <a:r>
              <a:rPr lang="en-US" dirty="0" smtClean="0">
                <a:latin typeface="Times New Roman" pitchFamily="18" charset="0"/>
                <a:cs typeface="Times New Roman" pitchFamily="18" charset="0"/>
              </a:rPr>
              <a:t>	</a:t>
            </a:r>
            <a:endParaRPr lang="ru-RU" dirty="0">
              <a:latin typeface="Times New Roman" pitchFamily="18" charset="0"/>
              <a:cs typeface="Times New Roman" pitchFamily="18" charset="0"/>
            </a:endParaRPr>
          </a:p>
        </p:txBody>
      </p:sp>
      <p:sp>
        <p:nvSpPr>
          <p:cNvPr id="3" name="Объект 2"/>
          <p:cNvSpPr>
            <a:spLocks noGrp="1"/>
          </p:cNvSpPr>
          <p:nvPr>
            <p:ph idx="1"/>
          </p:nvPr>
        </p:nvSpPr>
        <p:spPr>
          <a:xfrm>
            <a:off x="1620981" y="1246910"/>
            <a:ext cx="10280073" cy="5430982"/>
          </a:xfrm>
        </p:spPr>
        <p:txBody>
          <a:bodyPr>
            <a:noAutofit/>
          </a:bodyPr>
          <a:lstStyle/>
          <a:p>
            <a:pPr algn="just"/>
            <a:r>
              <a:rPr lang="uz-Cyrl-UZ" dirty="0">
                <a:latin typeface="Times New Roman" pitchFamily="18" charset="0"/>
                <a:cs typeface="Times New Roman" pitchFamily="18" charset="0"/>
              </a:rPr>
              <a:t>Ishlab chiqarishni axborotlashtirish va avtomatlashtirish ishchilar va xizmatchilarga turli talablar qo‘yib, ularni bevosita ishlab chiqarish jarayonidan olib chiqadi va mazkur jarayon bilan bir qatorda turuvchi sub’ektlarga aylantiradi.</a:t>
            </a:r>
            <a:endParaRPr lang="ru-RU" dirty="0">
              <a:latin typeface="Times New Roman" pitchFamily="18" charset="0"/>
              <a:cs typeface="Times New Roman" pitchFamily="18" charset="0"/>
            </a:endParaRPr>
          </a:p>
          <a:p>
            <a:pPr algn="just"/>
            <a:r>
              <a:rPr lang="uz-Cyrl-UZ" dirty="0">
                <a:latin typeface="Times New Roman" pitchFamily="18" charset="0"/>
                <a:cs typeface="Times New Roman" pitchFamily="18" charset="0"/>
              </a:rPr>
              <a:t>Inson shaxsining o‘ziga xosliklarini namoyon etish uchun shart-sharoit va ijtimoiy epiriklikni rivojlantirish uchun imkoniyat yaratiladi. Bir kasbiy faoliyatdan boshqa kasbiy faoliyatga o‘tish uchun qo‘shimcha imkoniyatlar paydo bo‘ladi. </a:t>
            </a:r>
            <a:endParaRPr lang="ru-RU" dirty="0">
              <a:latin typeface="Times New Roman" pitchFamily="18" charset="0"/>
              <a:cs typeface="Times New Roman" pitchFamily="18" charset="0"/>
            </a:endParaRPr>
          </a:p>
          <a:p>
            <a:pPr algn="just"/>
            <a:r>
              <a:rPr lang="uz-Cyrl-UZ" dirty="0">
                <a:latin typeface="Times New Roman" pitchFamily="18" charset="0"/>
                <a:cs typeface="Times New Roman" pitchFamily="18" charset="0"/>
              </a:rPr>
              <a:t>Mehnat ijtimoiy yoki shaxsiy zaruriyatga qarab o‘zgaruvchi jo‘shqin xususiyat kasb etadiki, bu standartlashtirilgan ommaviy ishlab chiqarishdan moslashuvchan, ya’ni ko‘p o‘zgaruvchi, iste’molchilarning ommaviy ehtiyojlariga yo‘naltirilgan ishlab chiqarishga o‘tishda muhim ahamiyatga egadir.</a:t>
            </a:r>
            <a:endParaRPr lang="ru-RU" dirty="0">
              <a:latin typeface="Times New Roman" pitchFamily="18" charset="0"/>
              <a:cs typeface="Times New Roman" pitchFamily="18" charset="0"/>
            </a:endParaRPr>
          </a:p>
          <a:p>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1058587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latin typeface="Times New Roman" pitchFamily="18" charset="0"/>
                <a:cs typeface="Times New Roman" pitchFamily="18" charset="0"/>
              </a:rPr>
              <a:t>Foydalanilgan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adabiyotlar</a:t>
            </a:r>
            <a:endParaRPr lang="ru-RU" dirty="0">
              <a:latin typeface="Times New Roman" pitchFamily="18" charset="0"/>
              <a:cs typeface="Times New Roman" pitchFamily="18" charset="0"/>
            </a:endParaRPr>
          </a:p>
        </p:txBody>
      </p:sp>
      <p:sp>
        <p:nvSpPr>
          <p:cNvPr id="3" name="Объект 2"/>
          <p:cNvSpPr>
            <a:spLocks noGrp="1"/>
          </p:cNvSpPr>
          <p:nvPr>
            <p:ph idx="1"/>
          </p:nvPr>
        </p:nvSpPr>
        <p:spPr/>
        <p:txBody>
          <a:bodyPr/>
          <a:lstStyle/>
          <a:p>
            <a:pPr marL="457200" indent="-457200">
              <a:buFont typeface="+mj-lt"/>
              <a:buAutoNum type="arabicPeriod"/>
            </a:pPr>
            <a:r>
              <a:rPr lang="uz-Cyrl-UZ" dirty="0">
                <a:latin typeface="Times New Roman" pitchFamily="18" charset="0"/>
                <a:cs typeface="Times New Roman" pitchFamily="18" charset="0"/>
              </a:rPr>
              <a:t>Shеrmuhаmmеdоvа N Falsafa va fan metadologiyasi. Toshkent  2009 – 436 b </a:t>
            </a:r>
            <a:endParaRPr lang="en-US" dirty="0" smtClean="0">
              <a:latin typeface="Times New Roman" pitchFamily="18" charset="0"/>
              <a:cs typeface="Times New Roman" pitchFamily="18" charset="0"/>
            </a:endParaRPr>
          </a:p>
          <a:p>
            <a:pPr marL="457200" lvl="0" indent="-457200">
              <a:buFont typeface="+mj-lt"/>
              <a:buAutoNum type="arabicPeriod"/>
            </a:pPr>
            <a:r>
              <a:rPr lang="uz-Cyrl-UZ" dirty="0">
                <a:latin typeface="Times New Roman" pitchFamily="18" charset="0"/>
                <a:cs typeface="Times New Roman" pitchFamily="18" charset="0"/>
              </a:rPr>
              <a:t>Shаripоv M., Fаyziхo’jаеvа D. Mаntiq. –T.: Univеrsitеt, 2005, -262 b.</a:t>
            </a:r>
            <a:endParaRPr lang="ru-RU" dirty="0">
              <a:latin typeface="Times New Roman" pitchFamily="18" charset="0"/>
              <a:cs typeface="Times New Roman" pitchFamily="18" charset="0"/>
            </a:endParaRPr>
          </a:p>
          <a:p>
            <a:pPr marL="457200" lvl="0" indent="-457200">
              <a:buFont typeface="+mj-lt"/>
              <a:buAutoNum type="arabicPeriod"/>
            </a:pPr>
            <a:r>
              <a:rPr lang="uz-Cyrl-UZ" dirty="0">
                <a:latin typeface="Times New Roman" pitchFamily="18" charset="0"/>
                <a:cs typeface="Times New Roman" pitchFamily="18" charset="0"/>
              </a:rPr>
              <a:t>Shlеyеrmахеr F. Diаlеktikа. –M.:  АST, 1992. -270 s. </a:t>
            </a:r>
            <a:endParaRPr lang="ru-RU" dirty="0">
              <a:latin typeface="Times New Roman" pitchFamily="18" charset="0"/>
              <a:cs typeface="Times New Roman" pitchFamily="18" charset="0"/>
            </a:endParaRPr>
          </a:p>
          <a:p>
            <a:pPr marL="457200" lvl="0" indent="-457200">
              <a:buFont typeface="+mj-lt"/>
              <a:buAutoNum type="arabicPeriod"/>
            </a:pPr>
            <a:r>
              <a:rPr lang="en-US" u="sng" dirty="0">
                <a:solidFill>
                  <a:schemeClr val="accent1">
                    <a:lumMod val="75000"/>
                  </a:schemeClr>
                </a:solidFill>
                <a:latin typeface="Times New Roman" pitchFamily="18" charset="0"/>
                <a:cs typeface="Times New Roman" pitchFamily="18" charset="0"/>
              </a:rPr>
              <a:t>www.ziyonet.uz</a:t>
            </a:r>
            <a:endParaRPr lang="ru-RU" dirty="0">
              <a:solidFill>
                <a:schemeClr val="accent1">
                  <a:lumMod val="75000"/>
                </a:schemeClr>
              </a:solidFill>
              <a:latin typeface="Times New Roman" pitchFamily="18" charset="0"/>
              <a:cs typeface="Times New Roman" pitchFamily="18" charset="0"/>
            </a:endParaRPr>
          </a:p>
          <a:p>
            <a:pPr marL="457200" lvl="0" indent="-457200">
              <a:buFont typeface="+mj-lt"/>
              <a:buAutoNum type="arabicPeriod"/>
            </a:pPr>
            <a:r>
              <a:rPr lang="uz-Cyrl-UZ" u="sng" dirty="0">
                <a:latin typeface="Times New Roman" pitchFamily="18" charset="0"/>
                <a:cs typeface="Times New Roman" pitchFamily="18" charset="0"/>
                <a:hlinkClick r:id="rId2"/>
              </a:rPr>
              <a:t>www.</a:t>
            </a:r>
            <a:r>
              <a:rPr lang="en-US" u="sng" dirty="0">
                <a:latin typeface="Times New Roman" pitchFamily="18" charset="0"/>
                <a:cs typeface="Times New Roman" pitchFamily="18" charset="0"/>
                <a:hlinkClick r:id="rId2"/>
              </a:rPr>
              <a:t>philosophy</a:t>
            </a:r>
            <a:r>
              <a:rPr lang="uz-Cyrl-UZ" u="sng" dirty="0">
                <a:latin typeface="Times New Roman" pitchFamily="18" charset="0"/>
                <a:cs typeface="Times New Roman" pitchFamily="18" charset="0"/>
                <a:hlinkClick r:id="rId2"/>
              </a:rPr>
              <a:t>.ru</a:t>
            </a:r>
            <a:r>
              <a:rPr lang="uz-Cyrl-UZ" u="sng" dirty="0">
                <a:latin typeface="Times New Roman" pitchFamily="18" charset="0"/>
                <a:cs typeface="Times New Roman" pitchFamily="18" charset="0"/>
              </a:rPr>
              <a:t>.</a:t>
            </a:r>
            <a:endParaRPr lang="ru-RU" dirty="0">
              <a:latin typeface="Times New Roman" pitchFamily="18" charset="0"/>
              <a:cs typeface="Times New Roman" pitchFamily="18" charset="0"/>
            </a:endParaRPr>
          </a:p>
          <a:p>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216379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DDD3E17B-2244-4CBC-BBAD-6CE5DD236C76}"/>
              </a:ext>
            </a:extLst>
          </p:cNvPr>
          <p:cNvSpPr>
            <a:spLocks noGrp="1"/>
          </p:cNvSpPr>
          <p:nvPr>
            <p:ph type="title"/>
          </p:nvPr>
        </p:nvSpPr>
        <p:spPr/>
        <p:txBody>
          <a:bodyPr/>
          <a:lstStyle/>
          <a:p>
            <a:endParaRPr lang="ru-RU"/>
          </a:p>
        </p:txBody>
      </p:sp>
      <p:graphicFrame>
        <p:nvGraphicFramePr>
          <p:cNvPr id="4" name="Объект 3">
            <a:extLst>
              <a:ext uri="{FF2B5EF4-FFF2-40B4-BE49-F238E27FC236}">
                <a16:creationId xmlns="" xmlns:a16="http://schemas.microsoft.com/office/drawing/2014/main" id="{8DD00435-6075-47D7-85DA-C7A997CFBD5D}"/>
              </a:ext>
            </a:extLst>
          </p:cNvPr>
          <p:cNvGraphicFramePr>
            <a:graphicFrameLocks noGrp="1"/>
          </p:cNvGraphicFramePr>
          <p:nvPr>
            <p:ph idx="1"/>
            <p:extLst>
              <p:ext uri="{D42A27DB-BD31-4B8C-83A1-F6EECF244321}">
                <p14:modId xmlns:p14="http://schemas.microsoft.com/office/powerpoint/2010/main" val="1155283915"/>
              </p:ext>
            </p:extLst>
          </p:nvPr>
        </p:nvGraphicFramePr>
        <p:xfrm>
          <a:off x="609600" y="1076417"/>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 xmlns:a16="http://schemas.microsoft.com/office/drawing/2014/main" id="{6D436E65-01E9-451A-8077-D3FC3283B367}"/>
              </a:ext>
            </a:extLst>
          </p:cNvPr>
          <p:cNvSpPr txBox="1"/>
          <p:nvPr/>
        </p:nvSpPr>
        <p:spPr>
          <a:xfrm>
            <a:off x="2752077" y="5149049"/>
            <a:ext cx="2815922" cy="369332"/>
          </a:xfrm>
          <a:prstGeom prst="rect">
            <a:avLst/>
          </a:prstGeom>
          <a:noFill/>
        </p:spPr>
        <p:txBody>
          <a:bodyPr wrap="square" rtlCol="0">
            <a:spAutoFit/>
          </a:bodyPr>
          <a:lstStyle/>
          <a:p>
            <a:r>
              <a:rPr lang="en-US" dirty="0" err="1"/>
              <a:t>Bilim</a:t>
            </a:r>
            <a:endParaRPr lang="ru-RU" dirty="0"/>
          </a:p>
        </p:txBody>
      </p:sp>
      <p:sp>
        <p:nvSpPr>
          <p:cNvPr id="7" name="TextBox 6">
            <a:extLst>
              <a:ext uri="{FF2B5EF4-FFF2-40B4-BE49-F238E27FC236}">
                <a16:creationId xmlns="" xmlns:a16="http://schemas.microsoft.com/office/drawing/2014/main" id="{FCAD7D24-C50A-4355-8427-D329503BD38B}"/>
              </a:ext>
            </a:extLst>
          </p:cNvPr>
          <p:cNvSpPr txBox="1"/>
          <p:nvPr/>
        </p:nvSpPr>
        <p:spPr>
          <a:xfrm>
            <a:off x="7167238" y="5149049"/>
            <a:ext cx="2815922" cy="369332"/>
          </a:xfrm>
          <a:prstGeom prst="rect">
            <a:avLst/>
          </a:prstGeom>
          <a:noFill/>
        </p:spPr>
        <p:txBody>
          <a:bodyPr wrap="square" rtlCol="0">
            <a:spAutoFit/>
          </a:bodyPr>
          <a:lstStyle/>
          <a:p>
            <a:r>
              <a:rPr lang="uz-Latn-UZ" dirty="0"/>
              <a:t>Yaratuvchi shaxs</a:t>
            </a:r>
            <a:endParaRPr lang="ru-RU" dirty="0"/>
          </a:p>
        </p:txBody>
      </p:sp>
    </p:spTree>
    <p:extLst>
      <p:ext uri="{BB962C8B-B14F-4D97-AF65-F5344CB8AC3E}">
        <p14:creationId xmlns:p14="http://schemas.microsoft.com/office/powerpoint/2010/main" val="408112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C316B2D2-6F9D-47F1-BA47-9772B6CFCEF4}"/>
              </a:ext>
            </a:extLst>
          </p:cNvPr>
          <p:cNvSpPr>
            <a:spLocks noGrp="1"/>
          </p:cNvSpPr>
          <p:nvPr>
            <p:ph type="title"/>
          </p:nvPr>
        </p:nvSpPr>
        <p:spPr/>
        <p:txBody>
          <a:bodyPr/>
          <a:lstStyle/>
          <a:p>
            <a:r>
              <a:rPr lang="uz-Latn-UZ" dirty="0"/>
              <a:t>Axborot o’sish tezligi yillar hisobida</a:t>
            </a:r>
            <a:endParaRPr lang="ru-RU" dirty="0"/>
          </a:p>
        </p:txBody>
      </p:sp>
      <p:graphicFrame>
        <p:nvGraphicFramePr>
          <p:cNvPr id="10" name="Объект 9">
            <a:extLst>
              <a:ext uri="{FF2B5EF4-FFF2-40B4-BE49-F238E27FC236}">
                <a16:creationId xmlns="" xmlns:a16="http://schemas.microsoft.com/office/drawing/2014/main" id="{93809CB3-6EF9-46F8-9B4D-427BB7034696}"/>
              </a:ext>
            </a:extLst>
          </p:cNvPr>
          <p:cNvGraphicFramePr>
            <a:graphicFrameLocks noGrp="1"/>
          </p:cNvGraphicFramePr>
          <p:nvPr>
            <p:ph idx="1"/>
            <p:extLst>
              <p:ext uri="{D42A27DB-BD31-4B8C-83A1-F6EECF244321}">
                <p14:modId xmlns:p14="http://schemas.microsoft.com/office/powerpoint/2010/main" val="3345234758"/>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625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 xmlns:a16="http://schemas.microsoft.com/office/drawing/2014/main" id="{0C7FD43E-96DD-4F97-8950-D99A60489DFD}"/>
              </a:ext>
            </a:extLst>
          </p:cNvPr>
          <p:cNvSpPr/>
          <p:nvPr/>
        </p:nvSpPr>
        <p:spPr>
          <a:xfrm>
            <a:off x="2183907" y="1651247"/>
            <a:ext cx="6640497" cy="3249227"/>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2">
                  <a:lumMod val="75000"/>
                </a:schemeClr>
              </a:solidFill>
            </a:endParaRPr>
          </a:p>
        </p:txBody>
      </p:sp>
      <p:pic>
        <p:nvPicPr>
          <p:cNvPr id="4" name="Рисунок 3">
            <a:extLst>
              <a:ext uri="{FF2B5EF4-FFF2-40B4-BE49-F238E27FC236}">
                <a16:creationId xmlns="" xmlns:a16="http://schemas.microsoft.com/office/drawing/2014/main" id="{5FC1788D-FAC4-486F-B1DF-A9CEC97D2753}"/>
              </a:ext>
            </a:extLst>
          </p:cNvPr>
          <p:cNvPicPr>
            <a:picLocks noChangeAspect="1"/>
          </p:cNvPicPr>
          <p:nvPr/>
        </p:nvPicPr>
        <p:blipFill>
          <a:blip r:embed="rId2"/>
          <a:stretch>
            <a:fillRect/>
          </a:stretch>
        </p:blipFill>
        <p:spPr>
          <a:xfrm>
            <a:off x="955228" y="3067974"/>
            <a:ext cx="4067175" cy="3048000"/>
          </a:xfrm>
          <a:prstGeom prst="rect">
            <a:avLst/>
          </a:prstGeom>
        </p:spPr>
      </p:pic>
      <p:pic>
        <p:nvPicPr>
          <p:cNvPr id="8" name="Рисунок 7">
            <a:extLst>
              <a:ext uri="{FF2B5EF4-FFF2-40B4-BE49-F238E27FC236}">
                <a16:creationId xmlns="" xmlns:a16="http://schemas.microsoft.com/office/drawing/2014/main" id="{550F8793-01FE-4FCF-85D8-E5E8AB86AF1A}"/>
              </a:ext>
            </a:extLst>
          </p:cNvPr>
          <p:cNvPicPr>
            <a:picLocks noChangeAspect="1"/>
          </p:cNvPicPr>
          <p:nvPr/>
        </p:nvPicPr>
        <p:blipFill>
          <a:blip r:embed="rId3"/>
          <a:stretch>
            <a:fillRect/>
          </a:stretch>
        </p:blipFill>
        <p:spPr>
          <a:xfrm>
            <a:off x="6627191" y="71021"/>
            <a:ext cx="1621677" cy="6657409"/>
          </a:xfrm>
          <a:prstGeom prst="rect">
            <a:avLst/>
          </a:prstGeom>
        </p:spPr>
      </p:pic>
      <p:sp>
        <p:nvSpPr>
          <p:cNvPr id="2" name="Заголовок 1">
            <a:extLst>
              <a:ext uri="{FF2B5EF4-FFF2-40B4-BE49-F238E27FC236}">
                <a16:creationId xmlns="" xmlns:a16="http://schemas.microsoft.com/office/drawing/2014/main" id="{D5B742ED-792E-48F1-82BE-D971B21C8843}"/>
              </a:ext>
            </a:extLst>
          </p:cNvPr>
          <p:cNvSpPr>
            <a:spLocks noGrp="1"/>
          </p:cNvSpPr>
          <p:nvPr>
            <p:ph type="title"/>
          </p:nvPr>
        </p:nvSpPr>
        <p:spPr/>
        <p:txBody>
          <a:bodyPr/>
          <a:lstStyle/>
          <a:p>
            <a:endParaRPr lang="ru-RU" dirty="0"/>
          </a:p>
        </p:txBody>
      </p:sp>
      <p:pic>
        <p:nvPicPr>
          <p:cNvPr id="5" name="Рисунок 4">
            <a:extLst>
              <a:ext uri="{FF2B5EF4-FFF2-40B4-BE49-F238E27FC236}">
                <a16:creationId xmlns="" xmlns:a16="http://schemas.microsoft.com/office/drawing/2014/main" id="{028C0FC6-0306-48AA-BC96-37945BE6156C}"/>
              </a:ext>
            </a:extLst>
          </p:cNvPr>
          <p:cNvPicPr>
            <a:picLocks noChangeAspect="1"/>
          </p:cNvPicPr>
          <p:nvPr/>
        </p:nvPicPr>
        <p:blipFill>
          <a:blip r:embed="rId4"/>
          <a:stretch>
            <a:fillRect/>
          </a:stretch>
        </p:blipFill>
        <p:spPr>
          <a:xfrm>
            <a:off x="5816353" y="3067974"/>
            <a:ext cx="4572000" cy="3048000"/>
          </a:xfrm>
          <a:prstGeom prst="rect">
            <a:avLst/>
          </a:prstGeom>
        </p:spPr>
      </p:pic>
      <p:pic>
        <p:nvPicPr>
          <p:cNvPr id="6" name="Рисунок 5">
            <a:extLst>
              <a:ext uri="{FF2B5EF4-FFF2-40B4-BE49-F238E27FC236}">
                <a16:creationId xmlns="" xmlns:a16="http://schemas.microsoft.com/office/drawing/2014/main" id="{640B7278-7032-46FE-9321-6FCAB2005590}"/>
              </a:ext>
            </a:extLst>
          </p:cNvPr>
          <p:cNvPicPr>
            <a:picLocks noChangeAspect="1"/>
          </p:cNvPicPr>
          <p:nvPr/>
        </p:nvPicPr>
        <p:blipFill>
          <a:blip r:embed="rId5"/>
          <a:stretch>
            <a:fillRect/>
          </a:stretch>
        </p:blipFill>
        <p:spPr>
          <a:xfrm>
            <a:off x="3271491" y="381000"/>
            <a:ext cx="4295775" cy="3048000"/>
          </a:xfrm>
          <a:prstGeom prst="rect">
            <a:avLst/>
          </a:prstGeom>
        </p:spPr>
      </p:pic>
      <p:sp>
        <p:nvSpPr>
          <p:cNvPr id="7" name="Рамка 6">
            <a:extLst>
              <a:ext uri="{FF2B5EF4-FFF2-40B4-BE49-F238E27FC236}">
                <a16:creationId xmlns="" xmlns:a16="http://schemas.microsoft.com/office/drawing/2014/main" id="{DA706447-D6A0-4C49-8B0A-706028CB6BF1}"/>
              </a:ext>
            </a:extLst>
          </p:cNvPr>
          <p:cNvSpPr/>
          <p:nvPr/>
        </p:nvSpPr>
        <p:spPr>
          <a:xfrm>
            <a:off x="2503503" y="71021"/>
            <a:ext cx="1597980" cy="6631620"/>
          </a:xfrm>
          <a:prstGeom prst="frame">
            <a:avLst>
              <a:gd name="adj1" fmla="val 5278"/>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 name="Рамка 8">
            <a:extLst>
              <a:ext uri="{FF2B5EF4-FFF2-40B4-BE49-F238E27FC236}">
                <a16:creationId xmlns="" xmlns:a16="http://schemas.microsoft.com/office/drawing/2014/main" id="{833440E1-BD4D-42BA-8CDC-103276A196B1}"/>
              </a:ext>
            </a:extLst>
          </p:cNvPr>
          <p:cNvSpPr/>
          <p:nvPr/>
        </p:nvSpPr>
        <p:spPr>
          <a:xfrm>
            <a:off x="319596" y="2325950"/>
            <a:ext cx="10786369" cy="1562469"/>
          </a:xfrm>
          <a:prstGeom prst="frame">
            <a:avLst>
              <a:gd name="adj1" fmla="val 2841"/>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2" name="TextBox 11">
            <a:extLst>
              <a:ext uri="{FF2B5EF4-FFF2-40B4-BE49-F238E27FC236}">
                <a16:creationId xmlns="" xmlns:a16="http://schemas.microsoft.com/office/drawing/2014/main" id="{1DAD16C2-64F5-4FCE-889B-14DF0A6512EE}"/>
              </a:ext>
            </a:extLst>
          </p:cNvPr>
          <p:cNvSpPr txBox="1"/>
          <p:nvPr/>
        </p:nvSpPr>
        <p:spPr>
          <a:xfrm>
            <a:off x="8359791" y="216531"/>
            <a:ext cx="3637619" cy="1200329"/>
          </a:xfrm>
          <a:prstGeom prst="rect">
            <a:avLst/>
          </a:prstGeom>
          <a:noFill/>
        </p:spPr>
        <p:txBody>
          <a:bodyPr wrap="square">
            <a:spAutoFit/>
          </a:bodyPr>
          <a:lstStyle/>
          <a:p>
            <a:r>
              <a:rPr lang="en-US" dirty="0" err="1"/>
              <a:t>Bilimning</a:t>
            </a:r>
            <a:r>
              <a:rPr lang="en-US" dirty="0"/>
              <a:t> </a:t>
            </a:r>
            <a:r>
              <a:rPr lang="en-US" dirty="0" err="1"/>
              <a:t>informativligi</a:t>
            </a:r>
            <a:r>
              <a:rPr lang="en-US" dirty="0"/>
              <a:t> </a:t>
            </a:r>
            <a:r>
              <a:rPr lang="en-US" dirty="0" err="1"/>
              <a:t>bilish</a:t>
            </a:r>
            <a:r>
              <a:rPr lang="en-US" dirty="0"/>
              <a:t> </a:t>
            </a:r>
            <a:r>
              <a:rPr lang="en-US" dirty="0" err="1"/>
              <a:t>faoliyatining</a:t>
            </a:r>
            <a:r>
              <a:rPr lang="en-US" dirty="0"/>
              <a:t> </a:t>
            </a:r>
            <a:r>
              <a:rPr lang="en-US" dirty="0" err="1"/>
              <a:t>barcha</a:t>
            </a:r>
            <a:r>
              <a:rPr lang="en-US" dirty="0"/>
              <a:t> </a:t>
            </a:r>
            <a:r>
              <a:rPr lang="en-US" dirty="0" err="1"/>
              <a:t>sohalari</a:t>
            </a:r>
            <a:r>
              <a:rPr lang="en-US" dirty="0"/>
              <a:t>, </a:t>
            </a:r>
            <a:r>
              <a:rPr lang="en-US" dirty="0" err="1"/>
              <a:t>kommunikativ</a:t>
            </a:r>
            <a:r>
              <a:rPr lang="en-US" dirty="0"/>
              <a:t> </a:t>
            </a:r>
            <a:r>
              <a:rPr lang="en-US" dirty="0" err="1"/>
              <a:t>jarayonlarda</a:t>
            </a:r>
            <a:r>
              <a:rPr lang="en-US" dirty="0"/>
              <a:t> </a:t>
            </a:r>
            <a:r>
              <a:rPr lang="en-US" dirty="0" err="1"/>
              <a:t>muhim</a:t>
            </a:r>
            <a:r>
              <a:rPr lang="en-US" dirty="0"/>
              <a:t> </a:t>
            </a:r>
            <a:r>
              <a:rPr lang="en-US" dirty="0" err="1"/>
              <a:t>ahamiyatga</a:t>
            </a:r>
            <a:r>
              <a:rPr lang="en-US" dirty="0"/>
              <a:t> </a:t>
            </a:r>
            <a:r>
              <a:rPr lang="en-US" dirty="0" err="1"/>
              <a:t>ega</a:t>
            </a:r>
            <a:r>
              <a:rPr lang="en-US" dirty="0"/>
              <a:t>.</a:t>
            </a:r>
            <a:endParaRPr lang="ru-RU" dirty="0"/>
          </a:p>
        </p:txBody>
      </p:sp>
    </p:spTree>
    <p:extLst>
      <p:ext uri="{BB962C8B-B14F-4D97-AF65-F5344CB8AC3E}">
        <p14:creationId xmlns:p14="http://schemas.microsoft.com/office/powerpoint/2010/main" val="2942029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 xmlns:a16="http://schemas.microsoft.com/office/drawing/2014/main" id="{EE4EDEB4-EEEA-437A-A650-4C30090EB7E8}"/>
              </a:ext>
            </a:extLst>
          </p:cNvPr>
          <p:cNvGraphicFramePr>
            <a:graphicFrameLocks noGrp="1"/>
          </p:cNvGraphicFramePr>
          <p:nvPr>
            <p:ph idx="1"/>
            <p:extLst>
              <p:ext uri="{D42A27DB-BD31-4B8C-83A1-F6EECF244321}">
                <p14:modId xmlns:p14="http://schemas.microsoft.com/office/powerpoint/2010/main" val="1801736033"/>
              </p:ext>
            </p:extLst>
          </p:nvPr>
        </p:nvGraphicFramePr>
        <p:xfrm>
          <a:off x="-331432" y="224162"/>
          <a:ext cx="12698026" cy="6549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9329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узырек для мыслей: облако 3">
            <a:extLst>
              <a:ext uri="{FF2B5EF4-FFF2-40B4-BE49-F238E27FC236}">
                <a16:creationId xmlns="" xmlns:a16="http://schemas.microsoft.com/office/drawing/2014/main" id="{85E10B1A-A7CD-4187-8FE7-C4C587B6D0D1}"/>
              </a:ext>
            </a:extLst>
          </p:cNvPr>
          <p:cNvSpPr/>
          <p:nvPr/>
        </p:nvSpPr>
        <p:spPr>
          <a:xfrm>
            <a:off x="6096000" y="274638"/>
            <a:ext cx="5903650" cy="4696287"/>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Ijtimoiy</a:t>
            </a:r>
            <a:r>
              <a:rPr lang="en-US" dirty="0"/>
              <a:t> </a:t>
            </a:r>
            <a:r>
              <a:rPr lang="en-US" dirty="0" err="1"/>
              <a:t>axborot</a:t>
            </a:r>
            <a:r>
              <a:rPr lang="en-US" dirty="0"/>
              <a:t> – </a:t>
            </a:r>
            <a:r>
              <a:rPr lang="en-US" dirty="0" err="1"/>
              <a:t>bilimning</a:t>
            </a:r>
            <a:r>
              <a:rPr lang="en-US" dirty="0"/>
              <a:t> </a:t>
            </a:r>
            <a:r>
              <a:rPr lang="en-US" dirty="0" err="1"/>
              <a:t>shunday</a:t>
            </a:r>
            <a:r>
              <a:rPr lang="en-US" dirty="0"/>
              <a:t> </a:t>
            </a:r>
            <a:r>
              <a:rPr lang="en-US" dirty="0" err="1"/>
              <a:t>bir</a:t>
            </a:r>
            <a:r>
              <a:rPr lang="en-US" dirty="0"/>
              <a:t> </a:t>
            </a:r>
            <a:r>
              <a:rPr lang="en-US" dirty="0" err="1"/>
              <a:t>qismiki</a:t>
            </a:r>
            <a:r>
              <a:rPr lang="en-US" dirty="0"/>
              <a:t>, u </a:t>
            </a:r>
            <a:r>
              <a:rPr lang="en-US" dirty="0" err="1"/>
              <a:t>muayyan</a:t>
            </a:r>
            <a:r>
              <a:rPr lang="en-US" dirty="0"/>
              <a:t> </a:t>
            </a:r>
            <a:r>
              <a:rPr lang="en-US" dirty="0" err="1"/>
              <a:t>moddiy</a:t>
            </a:r>
            <a:r>
              <a:rPr lang="en-US" dirty="0"/>
              <a:t> </a:t>
            </a:r>
            <a:r>
              <a:rPr lang="en-US" dirty="0" err="1"/>
              <a:t>jismlarda</a:t>
            </a:r>
            <a:r>
              <a:rPr lang="en-US" dirty="0"/>
              <a:t> </a:t>
            </a:r>
            <a:r>
              <a:rPr lang="en-US" dirty="0" err="1"/>
              <a:t>qayd</a:t>
            </a:r>
            <a:r>
              <a:rPr lang="en-US" dirty="0"/>
              <a:t> </a:t>
            </a:r>
            <a:r>
              <a:rPr lang="en-US" dirty="0" err="1"/>
              <a:t>etilgan</a:t>
            </a:r>
            <a:r>
              <a:rPr lang="en-US" dirty="0"/>
              <a:t> </a:t>
            </a:r>
            <a:r>
              <a:rPr lang="en-US" dirty="0" err="1"/>
              <a:t>va</a:t>
            </a:r>
            <a:r>
              <a:rPr lang="en-US" dirty="0"/>
              <a:t> </a:t>
            </a:r>
            <a:r>
              <a:rPr lang="en-US" dirty="0" err="1"/>
              <a:t>belgilar</a:t>
            </a:r>
            <a:r>
              <a:rPr lang="en-US" dirty="0"/>
              <a:t> </a:t>
            </a:r>
            <a:r>
              <a:rPr lang="en-US" dirty="0" err="1"/>
              <a:t>tizimida</a:t>
            </a:r>
            <a:r>
              <a:rPr lang="en-US" dirty="0"/>
              <a:t> </a:t>
            </a:r>
            <a:r>
              <a:rPr lang="en-US" dirty="0" err="1"/>
              <a:t>ifodalangan</a:t>
            </a:r>
            <a:r>
              <a:rPr lang="en-US" dirty="0"/>
              <a:t> </a:t>
            </a:r>
            <a:r>
              <a:rPr lang="en-US" dirty="0" err="1"/>
              <a:t>holda</a:t>
            </a:r>
            <a:r>
              <a:rPr lang="en-US" dirty="0"/>
              <a:t> </a:t>
            </a:r>
            <a:r>
              <a:rPr lang="en-US" dirty="0" err="1"/>
              <a:t>ijtimoiy-kommunikativ</a:t>
            </a:r>
            <a:r>
              <a:rPr lang="en-US" dirty="0"/>
              <a:t>, </a:t>
            </a:r>
            <a:r>
              <a:rPr lang="en-US" dirty="0" err="1"/>
              <a:t>sub’ektlararo</a:t>
            </a:r>
            <a:r>
              <a:rPr lang="en-US" dirty="0"/>
              <a:t> </a:t>
            </a:r>
            <a:r>
              <a:rPr lang="en-US" dirty="0" err="1"/>
              <a:t>jarayonga</a:t>
            </a:r>
            <a:r>
              <a:rPr lang="en-US" dirty="0"/>
              <a:t> </a:t>
            </a:r>
            <a:r>
              <a:rPr lang="en-US" dirty="0" err="1"/>
              <a:t>qo‘shilib</a:t>
            </a:r>
            <a:r>
              <a:rPr lang="en-US" dirty="0"/>
              <a:t> </a:t>
            </a:r>
            <a:r>
              <a:rPr lang="en-US" dirty="0" err="1"/>
              <a:t>idrok</a:t>
            </a:r>
            <a:r>
              <a:rPr lang="en-US" dirty="0"/>
              <a:t> </a:t>
            </a:r>
            <a:r>
              <a:rPr lang="en-US" dirty="0" err="1"/>
              <a:t>etiladi</a:t>
            </a:r>
            <a:r>
              <a:rPr lang="en-US" dirty="0"/>
              <a:t> </a:t>
            </a:r>
            <a:r>
              <a:rPr lang="en-US" dirty="0" err="1"/>
              <a:t>va</a:t>
            </a:r>
            <a:r>
              <a:rPr lang="en-US" dirty="0"/>
              <a:t> </a:t>
            </a:r>
            <a:r>
              <a:rPr lang="en-US" dirty="0" err="1"/>
              <a:t>insonning</a:t>
            </a:r>
            <a:r>
              <a:rPr lang="en-US" dirty="0"/>
              <a:t> </a:t>
            </a:r>
            <a:r>
              <a:rPr lang="en-US" dirty="0" err="1"/>
              <a:t>bilim</a:t>
            </a:r>
            <a:r>
              <a:rPr lang="en-US" dirty="0"/>
              <a:t> </a:t>
            </a:r>
            <a:r>
              <a:rPr lang="en-US" dirty="0" err="1"/>
              <a:t>darajasini</a:t>
            </a:r>
            <a:r>
              <a:rPr lang="en-US" dirty="0"/>
              <a:t> </a:t>
            </a:r>
            <a:r>
              <a:rPr lang="en-US" dirty="0" err="1"/>
              <a:t>o‘zgartiradi</a:t>
            </a:r>
            <a:r>
              <a:rPr lang="en-US" dirty="0"/>
              <a:t>, </a:t>
            </a:r>
            <a:r>
              <a:rPr lang="en-US" dirty="0" err="1"/>
              <a:t>shuningdek</a:t>
            </a:r>
            <a:r>
              <a:rPr lang="en-US" dirty="0"/>
              <a:t> </a:t>
            </a:r>
            <a:r>
              <a:rPr lang="en-US" dirty="0" err="1"/>
              <a:t>uning</a:t>
            </a:r>
            <a:r>
              <a:rPr lang="en-US" dirty="0"/>
              <a:t> </a:t>
            </a:r>
            <a:r>
              <a:rPr lang="en-US" dirty="0" err="1"/>
              <a:t>o‘zi</a:t>
            </a:r>
            <a:r>
              <a:rPr lang="en-US" dirty="0"/>
              <a:t> ham </a:t>
            </a:r>
            <a:r>
              <a:rPr lang="en-US" dirty="0" err="1"/>
              <a:t>o‘zgartirilib</a:t>
            </a:r>
            <a:r>
              <a:rPr lang="en-US" dirty="0"/>
              <a:t>, </a:t>
            </a:r>
            <a:r>
              <a:rPr lang="en-US" dirty="0" err="1"/>
              <a:t>undan</a:t>
            </a:r>
            <a:r>
              <a:rPr lang="en-US" dirty="0"/>
              <a:t> </a:t>
            </a:r>
            <a:r>
              <a:rPr lang="en-US" dirty="0" err="1"/>
              <a:t>faoliyatning</a:t>
            </a:r>
            <a:r>
              <a:rPr lang="en-US" dirty="0"/>
              <a:t> </a:t>
            </a:r>
            <a:r>
              <a:rPr lang="en-US" dirty="0" err="1"/>
              <a:t>turli</a:t>
            </a:r>
            <a:r>
              <a:rPr lang="en-US" dirty="0"/>
              <a:t> </a:t>
            </a:r>
            <a:r>
              <a:rPr lang="en-US" dirty="0" err="1"/>
              <a:t>jabhalarida</a:t>
            </a:r>
            <a:r>
              <a:rPr lang="en-US" dirty="0"/>
              <a:t> </a:t>
            </a:r>
            <a:r>
              <a:rPr lang="en-US" dirty="0" err="1"/>
              <a:t>foydalaniladi</a:t>
            </a:r>
            <a:endParaRPr lang="ru-RU" dirty="0"/>
          </a:p>
        </p:txBody>
      </p:sp>
      <p:sp>
        <p:nvSpPr>
          <p:cNvPr id="7" name="Объект 6">
            <a:extLst>
              <a:ext uri="{FF2B5EF4-FFF2-40B4-BE49-F238E27FC236}">
                <a16:creationId xmlns="" xmlns:a16="http://schemas.microsoft.com/office/drawing/2014/main" id="{FADCA4F9-4B9A-4E36-8C70-36D403577DF7}"/>
              </a:ext>
            </a:extLst>
          </p:cNvPr>
          <p:cNvSpPr>
            <a:spLocks noGrp="1"/>
          </p:cNvSpPr>
          <p:nvPr>
            <p:ph idx="1"/>
          </p:nvPr>
        </p:nvSpPr>
        <p:spPr/>
        <p:txBody>
          <a:bodyPr/>
          <a:lstStyle/>
          <a:p>
            <a:endParaRPr lang="ru-RU" dirty="0"/>
          </a:p>
        </p:txBody>
      </p:sp>
      <p:sp>
        <p:nvSpPr>
          <p:cNvPr id="8" name="Пузырек для мыслей: облако 7">
            <a:extLst>
              <a:ext uri="{FF2B5EF4-FFF2-40B4-BE49-F238E27FC236}">
                <a16:creationId xmlns="" xmlns:a16="http://schemas.microsoft.com/office/drawing/2014/main" id="{3D67E260-8BF5-48C2-A697-69A658073C7F}"/>
              </a:ext>
            </a:extLst>
          </p:cNvPr>
          <p:cNvSpPr/>
          <p:nvPr/>
        </p:nvSpPr>
        <p:spPr>
          <a:xfrm>
            <a:off x="1083076" y="1600204"/>
            <a:ext cx="4456590" cy="410427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Ilmiy</a:t>
            </a:r>
            <a:r>
              <a:rPr lang="en-US" sz="1400" dirty="0"/>
              <a:t> </a:t>
            </a:r>
            <a:r>
              <a:rPr lang="en-US" sz="1400" dirty="0" err="1"/>
              <a:t>axborot</a:t>
            </a:r>
            <a:r>
              <a:rPr lang="en-US" sz="1400" dirty="0"/>
              <a:t> – </a:t>
            </a:r>
            <a:r>
              <a:rPr lang="en-US" sz="1400" dirty="0" err="1"/>
              <a:t>ilmiy</a:t>
            </a:r>
            <a:r>
              <a:rPr lang="en-US" sz="1400" dirty="0"/>
              <a:t> </a:t>
            </a:r>
            <a:r>
              <a:rPr lang="en-US" sz="1400" dirty="0" err="1"/>
              <a:t>bilish</a:t>
            </a:r>
            <a:r>
              <a:rPr lang="en-US" sz="1400" dirty="0"/>
              <a:t> </a:t>
            </a:r>
            <a:r>
              <a:rPr lang="en-US" sz="1400" dirty="0" err="1"/>
              <a:t>jarayonida</a:t>
            </a:r>
            <a:r>
              <a:rPr lang="en-US" sz="1400" dirty="0"/>
              <a:t> </a:t>
            </a:r>
            <a:r>
              <a:rPr lang="en-US" sz="1400" dirty="0" err="1"/>
              <a:t>olingan</a:t>
            </a:r>
            <a:r>
              <a:rPr lang="en-US" sz="1400" dirty="0"/>
              <a:t>, </a:t>
            </a:r>
            <a:r>
              <a:rPr lang="en-US" sz="1400" dirty="0" err="1"/>
              <a:t>tushunchalar</a:t>
            </a:r>
            <a:r>
              <a:rPr lang="en-US" sz="1400" dirty="0"/>
              <a:t>, </a:t>
            </a:r>
            <a:r>
              <a:rPr lang="en-US" sz="1400" dirty="0" err="1"/>
              <a:t>mulohazalar</a:t>
            </a:r>
            <a:r>
              <a:rPr lang="en-US" sz="1400" dirty="0"/>
              <a:t>, </a:t>
            </a:r>
            <a:r>
              <a:rPr lang="en-US" sz="1400" dirty="0" err="1"/>
              <a:t>xulosalar</a:t>
            </a:r>
            <a:r>
              <a:rPr lang="en-US" sz="1400" dirty="0"/>
              <a:t>, </a:t>
            </a:r>
            <a:r>
              <a:rPr lang="en-US" sz="1400" dirty="0" err="1"/>
              <a:t>nazariyalar</a:t>
            </a:r>
            <a:r>
              <a:rPr lang="en-US" sz="1400" dirty="0"/>
              <a:t> </a:t>
            </a:r>
            <a:r>
              <a:rPr lang="en-US" sz="1400" dirty="0" err="1"/>
              <a:t>va</a:t>
            </a:r>
            <a:r>
              <a:rPr lang="en-US" sz="1400" dirty="0"/>
              <a:t> </a:t>
            </a:r>
            <a:r>
              <a:rPr lang="en-US" sz="1400" dirty="0" err="1"/>
              <a:t>gipotezalar</a:t>
            </a:r>
            <a:r>
              <a:rPr lang="en-US" sz="1400" dirty="0"/>
              <a:t> </a:t>
            </a:r>
            <a:r>
              <a:rPr lang="en-US" sz="1400" dirty="0" err="1"/>
              <a:t>tizimida</a:t>
            </a:r>
            <a:r>
              <a:rPr lang="en-US" sz="1400" dirty="0"/>
              <a:t> </a:t>
            </a:r>
            <a:r>
              <a:rPr lang="en-US" sz="1400" dirty="0" err="1"/>
              <a:t>qayd</a:t>
            </a:r>
            <a:r>
              <a:rPr lang="en-US" sz="1400" dirty="0"/>
              <a:t> </a:t>
            </a:r>
            <a:r>
              <a:rPr lang="en-US" sz="1400" dirty="0" err="1"/>
              <a:t>etilgan</a:t>
            </a:r>
            <a:r>
              <a:rPr lang="en-US" sz="1400" dirty="0"/>
              <a:t>, </a:t>
            </a:r>
            <a:r>
              <a:rPr lang="en-US" sz="1400" dirty="0" err="1"/>
              <a:t>tabiiy</a:t>
            </a:r>
            <a:r>
              <a:rPr lang="en-US" sz="1400" dirty="0"/>
              <a:t> </a:t>
            </a:r>
            <a:r>
              <a:rPr lang="en-US" sz="1400" dirty="0" err="1"/>
              <a:t>yoki</a:t>
            </a:r>
            <a:r>
              <a:rPr lang="en-US" sz="1400" dirty="0"/>
              <a:t> </a:t>
            </a:r>
            <a:r>
              <a:rPr lang="en-US" sz="1400" dirty="0" err="1"/>
              <a:t>sun’iy</a:t>
            </a:r>
            <a:r>
              <a:rPr lang="en-US" sz="1400" dirty="0"/>
              <a:t> </a:t>
            </a:r>
            <a:r>
              <a:rPr lang="en-US" sz="1400" dirty="0" err="1"/>
              <a:t>belgilar</a:t>
            </a:r>
            <a:r>
              <a:rPr lang="en-US" sz="1400" dirty="0"/>
              <a:t> </a:t>
            </a:r>
            <a:r>
              <a:rPr lang="en-US" sz="1400" dirty="0" err="1"/>
              <a:t>tizimi</a:t>
            </a:r>
            <a:r>
              <a:rPr lang="en-US" sz="1400" dirty="0"/>
              <a:t> </a:t>
            </a:r>
            <a:r>
              <a:rPr lang="en-US" sz="1400" dirty="0" err="1"/>
              <a:t>yordamida</a:t>
            </a:r>
            <a:r>
              <a:rPr lang="en-US" sz="1400" dirty="0"/>
              <a:t> </a:t>
            </a:r>
            <a:r>
              <a:rPr lang="en-US" sz="1400" dirty="0" err="1"/>
              <a:t>ifodalangan</a:t>
            </a:r>
            <a:r>
              <a:rPr lang="en-US" sz="1400" dirty="0"/>
              <a:t>, </a:t>
            </a:r>
            <a:r>
              <a:rPr lang="en-US" sz="1400" dirty="0" err="1"/>
              <a:t>ob’ektiv</a:t>
            </a:r>
            <a:r>
              <a:rPr lang="en-US" sz="1400" dirty="0"/>
              <a:t> </a:t>
            </a:r>
            <a:r>
              <a:rPr lang="en-US" sz="1400" dirty="0" err="1"/>
              <a:t>borliqni</a:t>
            </a:r>
            <a:r>
              <a:rPr lang="en-US" sz="1400" dirty="0"/>
              <a:t> </a:t>
            </a:r>
            <a:r>
              <a:rPr lang="en-US" sz="1400" dirty="0" err="1"/>
              <a:t>olimning</a:t>
            </a:r>
            <a:r>
              <a:rPr lang="en-US" sz="1400" dirty="0"/>
              <a:t> </a:t>
            </a:r>
            <a:r>
              <a:rPr lang="en-US" sz="1400" dirty="0" err="1"/>
              <a:t>ma’naviy</a:t>
            </a:r>
            <a:r>
              <a:rPr lang="en-US" sz="1400" dirty="0"/>
              <a:t> </a:t>
            </a:r>
            <a:r>
              <a:rPr lang="en-US" sz="1400" dirty="0" err="1"/>
              <a:t>faoliyati</a:t>
            </a:r>
            <a:r>
              <a:rPr lang="en-US" sz="1400" dirty="0"/>
              <a:t> </a:t>
            </a:r>
            <a:r>
              <a:rPr lang="en-US" sz="1400" dirty="0" err="1"/>
              <a:t>natijalari</a:t>
            </a:r>
            <a:r>
              <a:rPr lang="en-US" sz="1400" dirty="0"/>
              <a:t> </a:t>
            </a:r>
            <a:r>
              <a:rPr lang="en-US" sz="1400" dirty="0" err="1"/>
              <a:t>orqali</a:t>
            </a:r>
            <a:r>
              <a:rPr lang="en-US" sz="1400" dirty="0"/>
              <a:t> </a:t>
            </a:r>
            <a:r>
              <a:rPr lang="en-US" sz="1400" dirty="0" err="1"/>
              <a:t>aniq</a:t>
            </a:r>
            <a:r>
              <a:rPr lang="en-US" sz="1400" dirty="0"/>
              <a:t> </a:t>
            </a:r>
            <a:r>
              <a:rPr lang="en-US" sz="1400" dirty="0" err="1"/>
              <a:t>aks</a:t>
            </a:r>
            <a:r>
              <a:rPr lang="en-US" sz="1400" dirty="0"/>
              <a:t> </a:t>
            </a:r>
            <a:r>
              <a:rPr lang="en-US" sz="1400" dirty="0" err="1"/>
              <a:t>ettiradigan</a:t>
            </a:r>
            <a:r>
              <a:rPr lang="en-US" sz="1400" dirty="0"/>
              <a:t> </a:t>
            </a:r>
            <a:r>
              <a:rPr lang="en-US" sz="1400" dirty="0" err="1"/>
              <a:t>va</a:t>
            </a:r>
            <a:r>
              <a:rPr lang="en-US" sz="1400" dirty="0"/>
              <a:t> </a:t>
            </a:r>
            <a:r>
              <a:rPr lang="en-US" sz="1400" dirty="0" err="1"/>
              <a:t>ijtimoiy-tarixiy</a:t>
            </a:r>
            <a:r>
              <a:rPr lang="en-US" sz="1400" dirty="0"/>
              <a:t> </a:t>
            </a:r>
            <a:r>
              <a:rPr lang="en-US" sz="1400" dirty="0" err="1"/>
              <a:t>amaliyotda</a:t>
            </a:r>
            <a:r>
              <a:rPr lang="en-US" sz="1400" dirty="0"/>
              <a:t> </a:t>
            </a:r>
            <a:r>
              <a:rPr lang="en-US" sz="1400" dirty="0" err="1"/>
              <a:t>foydalaniladigan</a:t>
            </a:r>
            <a:r>
              <a:rPr lang="en-US" sz="1400" dirty="0"/>
              <a:t> </a:t>
            </a:r>
            <a:r>
              <a:rPr lang="en-US" sz="1400" dirty="0" err="1"/>
              <a:t>ijtimoiy</a:t>
            </a:r>
            <a:r>
              <a:rPr lang="en-US" sz="1400" dirty="0"/>
              <a:t> </a:t>
            </a:r>
            <a:r>
              <a:rPr lang="en-US" sz="1400" dirty="0" err="1"/>
              <a:t>ahamiyatga</a:t>
            </a:r>
            <a:r>
              <a:rPr lang="en-US" sz="1400" dirty="0"/>
              <a:t> </a:t>
            </a:r>
            <a:r>
              <a:rPr lang="en-US" sz="1400" dirty="0" err="1"/>
              <a:t>molik</a:t>
            </a:r>
            <a:r>
              <a:rPr lang="en-US" sz="1400" dirty="0"/>
              <a:t> </a:t>
            </a:r>
            <a:r>
              <a:rPr lang="en-US" sz="1400" dirty="0" err="1"/>
              <a:t>va</a:t>
            </a:r>
            <a:r>
              <a:rPr lang="en-US" sz="1400" dirty="0"/>
              <a:t> </a:t>
            </a:r>
            <a:r>
              <a:rPr lang="en-US" sz="1400" dirty="0" err="1"/>
              <a:t>mantiqiy</a:t>
            </a:r>
            <a:r>
              <a:rPr lang="en-US" sz="1400" dirty="0"/>
              <a:t> </a:t>
            </a:r>
            <a:r>
              <a:rPr lang="en-US" sz="1400" dirty="0" err="1"/>
              <a:t>jihatdan</a:t>
            </a:r>
            <a:r>
              <a:rPr lang="en-US" sz="1400" dirty="0"/>
              <a:t> (</a:t>
            </a:r>
            <a:r>
              <a:rPr lang="en-US" sz="1400" dirty="0" err="1"/>
              <a:t>shaklan</a:t>
            </a:r>
            <a:r>
              <a:rPr lang="en-US" sz="1400" dirty="0"/>
              <a:t>) </a:t>
            </a:r>
            <a:r>
              <a:rPr lang="en-US" sz="1400" dirty="0" err="1"/>
              <a:t>umumiylashtirilgan</a:t>
            </a:r>
            <a:r>
              <a:rPr lang="en-US" sz="1400" dirty="0"/>
              <a:t> </a:t>
            </a:r>
            <a:r>
              <a:rPr lang="en-US" sz="1400" dirty="0" err="1"/>
              <a:t>axborot</a:t>
            </a:r>
            <a:r>
              <a:rPr lang="en-US" sz="1400" dirty="0"/>
              <a:t>. </a:t>
            </a:r>
            <a:endParaRPr lang="ru-RU" sz="1400" dirty="0"/>
          </a:p>
        </p:txBody>
      </p:sp>
    </p:spTree>
    <p:extLst>
      <p:ext uri="{BB962C8B-B14F-4D97-AF65-F5344CB8AC3E}">
        <p14:creationId xmlns:p14="http://schemas.microsoft.com/office/powerpoint/2010/main" val="3896637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Параллакс">
  <a:themeElements>
    <a:clrScheme name="Параллакс">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Параллакс">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Параллакс">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Аспект">
  <a:themeElements>
    <a:clrScheme name="Аспект">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Аспект">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Аспект">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TM03457496[[fn=Параллакс]]</Template>
  <TotalTime>306</TotalTime>
  <Words>2697</Words>
  <Application>Microsoft Office PowerPoint</Application>
  <PresentationFormat>Произвольный</PresentationFormat>
  <Paragraphs>148</Paragraphs>
  <Slides>43</Slides>
  <Notes>0</Notes>
  <HiddenSlides>0</HiddenSlides>
  <MMClips>0</MMClips>
  <ScaleCrop>false</ScaleCrop>
  <HeadingPairs>
    <vt:vector size="4" baseType="variant">
      <vt:variant>
        <vt:lpstr>Тема</vt:lpstr>
      </vt:variant>
      <vt:variant>
        <vt:i4>2</vt:i4>
      </vt:variant>
      <vt:variant>
        <vt:lpstr>Заголовки слайдов</vt:lpstr>
      </vt:variant>
      <vt:variant>
        <vt:i4>43</vt:i4>
      </vt:variant>
    </vt:vector>
  </HeadingPairs>
  <TitlesOfParts>
    <vt:vector size="45" baseType="lpstr">
      <vt:lpstr>Параллакс</vt:lpstr>
      <vt:lpstr>Аспект</vt:lpstr>
      <vt:lpstr>Reja: </vt:lpstr>
      <vt:lpstr>Axborot, bilim, ma’lumot tushunchalarining tahlili. </vt:lpstr>
      <vt:lpstr>Презентация PowerPoint</vt:lpstr>
      <vt:lpstr>Презентация PowerPoint</vt:lpstr>
      <vt:lpstr>Презентация PowerPoint</vt:lpstr>
      <vt:lpstr>Axborot o’sish tezligi yillar hisobida</vt:lpstr>
      <vt:lpstr>Презентация PowerPoint</vt:lpstr>
      <vt:lpstr>Презентация PowerPoint</vt:lpstr>
      <vt:lpstr>Презентация PowerPoint</vt:lpstr>
      <vt:lpstr>Презентация PowerPoint</vt:lpstr>
      <vt:lpstr>  Informatika, informatizasiya, axborot  texnikasi  Informatika (fransuzcha information – axborot va automatique – avtomatika) – axborot olish, unga ishlov berish, uni saqlash va taqdim etish jarayonlarini tadqiq qilish, jamiyat hayotining barcha sohalarida axborot texnikasi va texnologiyasini yaratish, amaliyotga joriy etish va ulardan foydalanish masalalarini hal qilish bilan shug‘ullanuvchi fan-texnika faoliyatidir</vt:lpstr>
      <vt:lpstr>Презентация PowerPoint</vt:lpstr>
      <vt:lpstr>Axborot texnikasi va axborotlashgan jamiyat konsepsiyasi</vt:lpstr>
      <vt:lpstr>Axborotlashgan jamiyati konsepsiyasi</vt:lpstr>
      <vt:lpstr>Презентация PowerPoint</vt:lpstr>
      <vt:lpstr>Презентация PowerPoint</vt:lpstr>
      <vt:lpstr>Nanotexnologiya-mitti texnologiya bo‘lib, uning prototipi tabiatning o‘zida mujassam. Ko‘zga ko‘rinmas bakteriyalar, chumoli, o‘rgimchak va shunga o‘xshash hasharotlar tabiiy nano jismlardir</vt:lpstr>
      <vt:lpstr>Biometrik identifikasiya kurilmasi odamning xarakterli xususiyatlarini raqamli tasvirlash uchun xizmat qiladi.  </vt:lpstr>
      <vt:lpstr>Axborot, bilim, ma’lumot  tushunchalarining tahlili</vt:lpstr>
      <vt:lpstr>Презентация PowerPoint</vt:lpstr>
      <vt:lpstr>Презентация PowerPoint</vt:lpstr>
      <vt:lpstr>Презентация PowerPoint</vt:lpstr>
      <vt:lpstr>Презентация PowerPoint</vt:lpstr>
      <vt:lpstr>Презентация PowerPoint</vt:lpstr>
      <vt:lpstr>Informatika, informatizasiya, axborot  texnikasi </vt:lpstr>
      <vt:lpstr>Презентация PowerPoint</vt:lpstr>
      <vt:lpstr>Презентация PowerPoint</vt:lpstr>
      <vt:lpstr>Bilimning informativligi</vt:lpstr>
      <vt:lpstr>Ilmiy bilimning informativligi</vt:lpstr>
      <vt:lpstr>Ijtimoiy axborot</vt:lpstr>
      <vt:lpstr>Презентация PowerPoint</vt:lpstr>
      <vt:lpstr>Презентация PowerPoint</vt:lpstr>
      <vt:lpstr>Презентация PowerPoint</vt:lpstr>
      <vt:lpstr>Axborot texnikasi va axborotlashgan jamiyat konsepsiyasi</vt:lpstr>
      <vt:lpstr>Axborotlashgan jamiyati</vt:lpstr>
      <vt:lpstr>Axborotlashgan jamiyat</vt:lpstr>
      <vt:lpstr>                    Axborotlashgan jamiyatda</vt:lpstr>
      <vt:lpstr>Axborot jamiyatining ishchilari</vt:lpstr>
      <vt:lpstr>Mеhnatning intеllеktuallashuvi</vt:lpstr>
      <vt:lpstr>Nanotexnologiya</vt:lpstr>
      <vt:lpstr>O‘zbekiston Respublikasining Konstitutsiyasi </vt:lpstr>
      <vt:lpstr>XULOSA </vt:lpstr>
      <vt:lpstr>Foydalanilgan adabiyotlar</vt:lpstr>
    </vt:vector>
  </TitlesOfParts>
  <Company>SPecialiST RePack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Mohira</dc:creator>
  <cp:lastModifiedBy>ADMIN</cp:lastModifiedBy>
  <cp:revision>62</cp:revision>
  <dcterms:created xsi:type="dcterms:W3CDTF">2016-01-19T01:08:41Z</dcterms:created>
  <dcterms:modified xsi:type="dcterms:W3CDTF">2023-01-16T17:25:15Z</dcterms:modified>
</cp:coreProperties>
</file>